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drawings/drawing1.xml" ContentType="application/vnd.openxmlformats-officedocument.drawingml.chartshapes+xml"/>
  <Override PartName="/ppt/notesSlides/_rels/notesSlide8.xml.rels" ContentType="application/vnd.openxmlformats-package.relationships+xml"/>
  <Override PartName="/ppt/notesSlides/notesSlide8.xml" ContentType="application/vnd.openxmlformats-officedocument.presentationml.notesSlide+xml"/>
  <Override PartName="/ppt/charts/_rels/chart1.xml.rels" ContentType="application/vnd.openxmlformats-package.relationships+xml"/>
  <Override PartName="/ppt/charts/chart1.xml" ContentType="application/vnd.openxmlformats-officedocument.drawingml.chart+xml"/>
  <Override PartName="/ppt/presentation.xml" ContentType="application/vnd.openxmlformats-officedocument.presentationml.presentation.main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presProps.xml" ContentType="application/vnd.openxmlformats-officedocument.presentationml.presProps+xml"/>
  <Override PartName="/ppt/diagrams/data2.xml" ContentType="application/vnd.openxmlformats-officedocument.drawingml.diagramData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ata3.xml" ContentType="application/vnd.openxmlformats-officedocument.drawingml.diagramData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33.jpeg" ContentType="image/jpeg"/>
  <Override PartName="/ppt/media/image39.jpeg" ContentType="image/jpeg"/>
  <Override PartName="/ppt/media/image31.jpeg" ContentType="image/jpeg"/>
  <Override PartName="/ppt/media/image29.jpeg" ContentType="image/jpeg"/>
  <Override PartName="/ppt/media/image26.png" ContentType="image/png"/>
  <Override PartName="/ppt/media/image27.jpeg" ContentType="image/jpeg"/>
  <Override PartName="/ppt/media/image5.jpeg" ContentType="image/jpeg"/>
  <Override PartName="/ppt/media/image25.jpeg" ContentType="image/jpeg"/>
  <Override PartName="/ppt/media/image23.jpeg" ContentType="image/jpeg"/>
  <Override PartName="/ppt/media/image1.jpeg" ContentType="image/jpeg"/>
  <Override PartName="/ppt/media/image18.png" ContentType="image/png"/>
  <Override PartName="/ppt/media/image17.png" ContentType="image/png"/>
  <Override PartName="/ppt/media/image4.jpeg" ContentType="image/jpeg"/>
  <Override PartName="/ppt/media/image14.png" ContentType="image/png"/>
  <Override PartName="/ppt/media/image16.png" ContentType="image/png"/>
  <Override PartName="/ppt/media/image20.png" ContentType="image/png"/>
  <Override PartName="/ppt/media/image45.png" ContentType="image/png"/>
  <Override PartName="/ppt/media/image13.png" ContentType="image/png"/>
  <Override PartName="/ppt/media/image38.png" ContentType="image/png"/>
  <Override PartName="/ppt/media/image41.png" ContentType="image/png"/>
  <Override PartName="/ppt/media/image42.png" ContentType="image/png"/>
  <Override PartName="/ppt/media/image19.png" ContentType="image/png"/>
  <Override PartName="/ppt/media/image40.png" ContentType="image/png"/>
  <Override PartName="/ppt/media/image44.png" ContentType="image/png"/>
  <Override PartName="/ppt/media/image37.png" ContentType="image/png"/>
  <Override PartName="/ppt/media/image22.png" ContentType="image/png"/>
  <Override PartName="/ppt/media/image24.png" ContentType="image/png"/>
  <Override PartName="/ppt/media/image28.png" ContentType="image/png"/>
  <Override PartName="/ppt/media/image30.png" ContentType="image/png"/>
  <Override PartName="/ppt/media/image32.png" ContentType="image/png"/>
  <Override PartName="/ppt/media/image34.png" ContentType="image/png"/>
  <Override PartName="/ppt/media/image35.png" ContentType="image/png"/>
  <Override PartName="/ppt/media/image8.jpeg" ContentType="image/jpeg"/>
  <Override PartName="/ppt/media/image36.png" ContentType="image/png"/>
  <Override PartName="/ppt/media/image46.jpeg" ContentType="image/jpeg"/>
  <Override PartName="/ppt/media/image12.jpeg" ContentType="image/jpeg"/>
  <Override PartName="/ppt/media/image11.jpeg" ContentType="image/jpeg"/>
  <Override PartName="/ppt/media/image43.jpeg" ContentType="image/jpeg"/>
  <Override PartName="/ppt/media/image10.jpeg" ContentType="image/jpeg"/>
  <Override PartName="/ppt/media/image15.jpeg" ContentType="image/jpeg"/>
  <Override PartName="/ppt/media/image9.png" ContentType="image/png"/>
  <Override PartName="/ppt/media/image7.png" ContentType="image/png"/>
  <Override PartName="/ppt/media/image2.png" ContentType="image/png"/>
  <Override PartName="/ppt/media/image6.png" ContentType="image/png"/>
  <Override PartName="/ppt/media/image3.png" ContentType="image/png"/>
  <Override PartName="/ppt/media/image21.jpeg" ContentType="image/jpeg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presProps" Target="presProps.xml"/>
</Relationships>
</file>

<file path=ppt/charts/_rels/chart1.xml.rels><?xml version="1.0" encoding="UTF-8"?>
<Relationships xmlns="http://schemas.openxmlformats.org/package/2006/relationships"><Relationship Id="rId1" Type="http://schemas.openxmlformats.org/officeDocument/2006/relationships/chartUserShapes" Target="../drawings/drawing1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08411848437606"/>
          <c:y val="0.174970660407554"/>
          <c:w val="0.938249847488646"/>
          <c:h val="0.6310679611650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f5597"/>
            </a:solidFill>
            <a:ln w="255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spPr>
              <a:solidFill>
                <a:srgbClr val="2f5597"/>
              </a:solidFill>
              <a:ln w="25560">
                <a:solidFill>
                  <a:srgbClr val="000000"/>
                </a:solidFill>
                <a:round/>
              </a:ln>
            </c:spPr>
          </c:dPt>
          <c:dPt>
            <c:idx val="1"/>
            <c:invertIfNegative val="0"/>
            <c:spPr>
              <a:solidFill>
                <a:srgbClr val="2f5597"/>
              </a:solidFill>
              <a:ln w="25560">
                <a:solidFill>
                  <a:srgbClr val="000000"/>
                </a:solidFill>
                <a:round/>
              </a:ln>
            </c:spPr>
          </c:dPt>
          <c:dLbls>
            <c:numFmt formatCode="0" sourceLinked="0"/>
            <c:dLbl>
              <c:idx val="0"/>
              <c:layout>
                <c:manualLayout>
                  <c:x val="-0.00893173033163726"/>
                  <c:y val="-0.00752748272087086"/>
                </c:manualLayout>
              </c:layout>
              <c:numFmt formatCode="0" sourceLinked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3552сек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 –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 4077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сек</a:t>
                    </a:r>
                    <a:r>
                      <a:rPr b="0" lang="ru-RU" sz="1800" spc="-1" strike="noStrike">
                        <a:solidFill>
                          <a:srgbClr val="000000"/>
                        </a:solidFill>
                        <a:latin typeface="Calibri"/>
                      </a:rPr>
                      <a:t>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104587067518767"/>
                  <c:y val="-0.109209845473227"/>
                </c:manualLayout>
              </c:layout>
              <c:numFmt formatCode="0" sourceLinked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2913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сек.</a:t>
                    </a:r>
                  </a:p>
                  <a:p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до 3243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сек.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135</c:v>
                </c:pt>
                <c:pt idx="1">
                  <c:v>10</c:v>
                </c:pt>
              </c:numCache>
            </c:numRef>
          </c:val>
        </c:ser>
        <c:gapWidth val="150"/>
        <c:overlap val="0"/>
        <c:axId val="62103829"/>
        <c:axId val="93630146"/>
      </c:barChart>
      <c:catAx>
        <c:axId val="62103829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4472c4"/>
                </a:solidFill>
                <a:latin typeface="Calibri"/>
              </a:defRPr>
            </a:pPr>
          </a:p>
        </c:txPr>
        <c:crossAx val="93630146"/>
        <c:crosses val="autoZero"/>
        <c:auto val="1"/>
        <c:lblAlgn val="ctr"/>
        <c:lblOffset val="100"/>
        <c:noMultiLvlLbl val="0"/>
      </c:catAx>
      <c:valAx>
        <c:axId val="9363014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4472c4"/>
                </a:solidFill>
                <a:latin typeface="Calibri"/>
              </a:defRPr>
            </a:pPr>
          </a:p>
        </c:txPr>
        <c:crossAx val="62103829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solidFill>
        <a:srgbClr val="d9d9d9"/>
      </a:solidFill>
      <a:round/>
    </a:ln>
  </c:spPr>
  <c:userShapes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89275-BE5B-4C63-A427-96CB6891C4E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D86875-5C34-4DE1-8404-44E0E9D25F3D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CF6A0C55-B938-47DC-B287-6CC88AC551ED}" type="parTrans" cxnId="{64D881A8-6A1B-43C6-9671-68DBB3F1B8E5}">
      <dgm:prSet/>
      <dgm:spPr/>
      <dgm:t>
        <a:bodyPr/>
        <a:lstStyle/>
        <a:p>
          <a:endParaRPr lang="ru-RU"/>
        </a:p>
      </dgm:t>
    </dgm:pt>
    <dgm:pt modelId="{4463DFDE-7374-498D-A037-5EF952F89AFB}" type="sibTrans" cxnId="{64D881A8-6A1B-43C6-9671-68DBB3F1B8E5}">
      <dgm:prSet/>
      <dgm:spPr/>
      <dgm:t>
        <a:bodyPr/>
        <a:lstStyle/>
        <a:p>
          <a:endParaRPr lang="ru-RU"/>
        </a:p>
      </dgm:t>
    </dgm:pt>
    <dgm:pt modelId="{641B3289-051E-4579-8F4D-D09898B5EFB8}">
      <dgm:prSet phldrT="[Текст]" custT="1"/>
      <dgm:spPr/>
      <dgm:t>
        <a:bodyPr/>
        <a:lstStyle/>
        <a:p>
          <a:r>
            <a:rPr lang="ru-RU" sz="2000" dirty="0" smtClean="0"/>
            <a:t>Потеря времени при проверке сведений о семье.</a:t>
          </a:r>
          <a:endParaRPr lang="ru-RU" sz="2000" dirty="0"/>
        </a:p>
      </dgm:t>
    </dgm:pt>
    <dgm:pt modelId="{5541F59B-C9B6-4AE6-B60A-11D1AB9BBAAF}" type="parTrans" cxnId="{3172EFE1-80C1-46A4-9231-4A13AE24E0FA}">
      <dgm:prSet/>
      <dgm:spPr/>
      <dgm:t>
        <a:bodyPr/>
        <a:lstStyle/>
        <a:p>
          <a:endParaRPr lang="ru-RU"/>
        </a:p>
      </dgm:t>
    </dgm:pt>
    <dgm:pt modelId="{F21519EF-1809-4A3F-8EB7-558E7978DBC8}" type="sibTrans" cxnId="{3172EFE1-80C1-46A4-9231-4A13AE24E0FA}">
      <dgm:prSet/>
      <dgm:spPr/>
      <dgm:t>
        <a:bodyPr/>
        <a:lstStyle/>
        <a:p>
          <a:endParaRPr lang="ru-RU"/>
        </a:p>
      </dgm:t>
    </dgm:pt>
    <dgm:pt modelId="{19D8C322-6236-4393-B27D-55105BC52B1A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A5FCF4D1-A7A2-44C6-B84F-06015E9C997A}" type="parTrans" cxnId="{615BFF46-820A-48E4-A6D2-027F4A91E0A6}">
      <dgm:prSet/>
      <dgm:spPr/>
      <dgm:t>
        <a:bodyPr/>
        <a:lstStyle/>
        <a:p>
          <a:endParaRPr lang="ru-RU"/>
        </a:p>
      </dgm:t>
    </dgm:pt>
    <dgm:pt modelId="{21A58B8F-34CA-4555-BB24-F6DA5E693398}" type="sibTrans" cxnId="{615BFF46-820A-48E4-A6D2-027F4A91E0A6}">
      <dgm:prSet/>
      <dgm:spPr/>
      <dgm:t>
        <a:bodyPr/>
        <a:lstStyle/>
        <a:p>
          <a:endParaRPr lang="ru-RU"/>
        </a:p>
      </dgm:t>
    </dgm:pt>
    <dgm:pt modelId="{E4A2518F-F8F2-4CD7-A97E-50B222EC7B1C}">
      <dgm:prSet phldrT="[Текст]" custT="1"/>
      <dgm:spPr/>
      <dgm:t>
        <a:bodyPr/>
        <a:lstStyle/>
        <a:p>
          <a:r>
            <a:rPr lang="ru-RU" sz="2000" dirty="0" smtClean="0"/>
            <a:t>Потеря времени при заполнении документации заявителем и специалистом.</a:t>
          </a:r>
          <a:endParaRPr lang="ru-RU" sz="2000" dirty="0"/>
        </a:p>
      </dgm:t>
    </dgm:pt>
    <dgm:pt modelId="{46BA0CD2-43D0-4C73-BACE-9FE7CBE74DE0}" type="parTrans" cxnId="{50294BBE-DA51-4E88-8EF9-FB63B4D178A5}">
      <dgm:prSet/>
      <dgm:spPr/>
      <dgm:t>
        <a:bodyPr/>
        <a:lstStyle/>
        <a:p>
          <a:endParaRPr lang="ru-RU"/>
        </a:p>
      </dgm:t>
    </dgm:pt>
    <dgm:pt modelId="{ED86E434-E385-4949-999F-29CBBFE80626}" type="sibTrans" cxnId="{50294BBE-DA51-4E88-8EF9-FB63B4D178A5}">
      <dgm:prSet/>
      <dgm:spPr/>
      <dgm:t>
        <a:bodyPr/>
        <a:lstStyle/>
        <a:p>
          <a:endParaRPr lang="ru-RU"/>
        </a:p>
      </dgm:t>
    </dgm:pt>
    <dgm:pt modelId="{64D1016A-A76D-408B-BB77-126C4DA576DE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5C4D6143-6669-4539-8B67-A714C01B7966}" type="sibTrans" cxnId="{1641E7E9-E2D7-48C6-8A38-623F284F54CD}">
      <dgm:prSet/>
      <dgm:spPr/>
      <dgm:t>
        <a:bodyPr/>
        <a:lstStyle/>
        <a:p>
          <a:endParaRPr lang="ru-RU"/>
        </a:p>
      </dgm:t>
    </dgm:pt>
    <dgm:pt modelId="{BD00D0D9-AA0C-47CD-94B2-9006445DFFF8}" type="parTrans" cxnId="{1641E7E9-E2D7-48C6-8A38-623F284F54CD}">
      <dgm:prSet/>
      <dgm:spPr/>
      <dgm:t>
        <a:bodyPr/>
        <a:lstStyle/>
        <a:p>
          <a:endParaRPr lang="ru-RU"/>
        </a:p>
      </dgm:t>
    </dgm:pt>
    <dgm:pt modelId="{66E88FD3-72A6-4CC8-873C-3FE79C5E0E05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D6D45708-8928-4792-B358-74EECD4AEC01}" type="sibTrans" cxnId="{D0DDE3A2-EB31-46EA-BAAB-CB3BEC8A0AA7}">
      <dgm:prSet/>
      <dgm:spPr/>
      <dgm:t>
        <a:bodyPr/>
        <a:lstStyle/>
        <a:p>
          <a:endParaRPr lang="ru-RU"/>
        </a:p>
      </dgm:t>
    </dgm:pt>
    <dgm:pt modelId="{B1F31FA8-4A61-4D27-A6FD-19602FD6CFB9}" type="parTrans" cxnId="{D0DDE3A2-EB31-46EA-BAAB-CB3BEC8A0AA7}">
      <dgm:prSet/>
      <dgm:spPr/>
      <dgm:t>
        <a:bodyPr/>
        <a:lstStyle/>
        <a:p>
          <a:endParaRPr lang="ru-RU"/>
        </a:p>
      </dgm:t>
    </dgm:pt>
    <dgm:pt modelId="{BCE9868A-A55A-4758-9FD1-C1936C71DC2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dirty="0" smtClean="0"/>
            <a:t> Потеря времени на процесс предоставления помощи</a:t>
          </a:r>
          <a:r>
            <a:rPr lang="ru-RU" sz="2000" dirty="0" smtClean="0"/>
            <a:t>.</a:t>
          </a:r>
          <a:endParaRPr lang="ru-RU" sz="2000" dirty="0"/>
        </a:p>
      </dgm:t>
    </dgm:pt>
    <dgm:pt modelId="{55858D9C-A14E-4D6A-B432-16341901DE58}" type="sibTrans" cxnId="{E8F23591-D8A5-42E2-B59D-0715295E86F8}">
      <dgm:prSet/>
      <dgm:spPr/>
      <dgm:t>
        <a:bodyPr/>
        <a:lstStyle/>
        <a:p>
          <a:endParaRPr lang="ru-RU"/>
        </a:p>
      </dgm:t>
    </dgm:pt>
    <dgm:pt modelId="{4F042B6A-ED56-42C7-8A37-7249C76AF6B1}" type="parTrans" cxnId="{E8F23591-D8A5-42E2-B59D-0715295E86F8}">
      <dgm:prSet/>
      <dgm:spPr/>
      <dgm:t>
        <a:bodyPr/>
        <a:lstStyle/>
        <a:p>
          <a:endParaRPr lang="ru-RU"/>
        </a:p>
      </dgm:t>
    </dgm:pt>
    <dgm:pt modelId="{00365B5E-D1F2-4B75-8936-7C69C986BCD0}">
      <dgm:prSet phldrT="[Текст]" custT="1"/>
      <dgm:spPr/>
      <dgm:t>
        <a:bodyPr/>
        <a:lstStyle/>
        <a:p>
          <a:r>
            <a:rPr lang="ru-RU" sz="2000" dirty="0" smtClean="0"/>
            <a:t>Потеря времени на заполнение учетных журналов.</a:t>
          </a:r>
          <a:endParaRPr lang="ru-RU" sz="2000" dirty="0"/>
        </a:p>
      </dgm:t>
    </dgm:pt>
    <dgm:pt modelId="{C0D57C78-F7AA-41F3-9663-B0FFC78DBDC1}" type="sibTrans" cxnId="{24F26454-8118-47DE-87C4-E2D85B731828}">
      <dgm:prSet/>
      <dgm:spPr/>
      <dgm:t>
        <a:bodyPr/>
        <a:lstStyle/>
        <a:p>
          <a:endParaRPr lang="ru-RU"/>
        </a:p>
      </dgm:t>
    </dgm:pt>
    <dgm:pt modelId="{86B8B32E-4358-447A-89D9-B9FDAE6044A7}" type="parTrans" cxnId="{24F26454-8118-47DE-87C4-E2D85B731828}">
      <dgm:prSet/>
      <dgm:spPr/>
      <dgm:t>
        <a:bodyPr/>
        <a:lstStyle/>
        <a:p>
          <a:endParaRPr lang="ru-RU"/>
        </a:p>
      </dgm:t>
    </dgm:pt>
    <dgm:pt modelId="{9B83476A-B3E5-45F9-BC66-0165294E8542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28792FFB-BB4C-4BCC-8490-852FE9D678D1}" type="sibTrans" cxnId="{C17411F6-3BCD-4D7B-9FC2-9EC70B43BE90}">
      <dgm:prSet/>
      <dgm:spPr/>
      <dgm:t>
        <a:bodyPr/>
        <a:lstStyle/>
        <a:p>
          <a:endParaRPr lang="ru-RU"/>
        </a:p>
      </dgm:t>
    </dgm:pt>
    <dgm:pt modelId="{DF27582C-EC57-46DB-B83E-8EEB6B131A29}" type="parTrans" cxnId="{C17411F6-3BCD-4D7B-9FC2-9EC70B43BE90}">
      <dgm:prSet/>
      <dgm:spPr/>
      <dgm:t>
        <a:bodyPr/>
        <a:lstStyle/>
        <a:p>
          <a:endParaRPr lang="ru-RU"/>
        </a:p>
      </dgm:t>
    </dgm:pt>
    <dgm:pt modelId="{BF408E61-CBE6-467A-BE00-A7C2330A8CB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 Потеря времени на формирование учетного  дела.</a:t>
          </a:r>
          <a:endParaRPr lang="ru-RU" sz="1400" dirty="0"/>
        </a:p>
      </dgm:t>
    </dgm:pt>
    <dgm:pt modelId="{61601EBE-18CE-4AB0-A8CF-638A19921158}" type="sibTrans" cxnId="{1717E736-894E-4544-BF57-D2835BA63865}">
      <dgm:prSet/>
      <dgm:spPr/>
      <dgm:t>
        <a:bodyPr/>
        <a:lstStyle/>
        <a:p>
          <a:endParaRPr lang="ru-RU"/>
        </a:p>
      </dgm:t>
    </dgm:pt>
    <dgm:pt modelId="{A7651DF5-D86C-49EE-9B65-4D2CF43B8907}" type="parTrans" cxnId="{1717E736-894E-4544-BF57-D2835BA63865}">
      <dgm:prSet/>
      <dgm:spPr/>
      <dgm:t>
        <a:bodyPr/>
        <a:lstStyle/>
        <a:p>
          <a:endParaRPr lang="ru-RU"/>
        </a:p>
      </dgm:t>
    </dgm:pt>
    <dgm:pt modelId="{12F2EA73-0720-4956-8FB4-853923316C95}">
      <dgm:prSet custT="1"/>
      <dgm:spPr/>
      <dgm:t>
        <a:bodyPr/>
        <a:lstStyle/>
        <a:p>
          <a:endParaRPr lang="ru-RU" sz="2000" dirty="0" smtClean="0"/>
        </a:p>
      </dgm:t>
    </dgm:pt>
    <dgm:pt modelId="{BF14E990-8905-450D-B82E-5A67686CAEA4}" type="parTrans" cxnId="{23835D13-E5BD-4BDE-B304-9DEED704ECFA}">
      <dgm:prSet/>
      <dgm:spPr/>
      <dgm:t>
        <a:bodyPr/>
        <a:lstStyle/>
        <a:p>
          <a:endParaRPr lang="ru-RU"/>
        </a:p>
      </dgm:t>
    </dgm:pt>
    <dgm:pt modelId="{FBB37C74-893E-42FD-9048-28F5730C7A0A}" type="sibTrans" cxnId="{23835D13-E5BD-4BDE-B304-9DEED704ECFA}">
      <dgm:prSet/>
      <dgm:spPr/>
      <dgm:t>
        <a:bodyPr/>
        <a:lstStyle/>
        <a:p>
          <a:endParaRPr lang="ru-RU"/>
        </a:p>
      </dgm:t>
    </dgm:pt>
    <dgm:pt modelId="{0B41AF2E-ADCC-498A-8F06-52D451E766B1}">
      <dgm:prSet custT="1"/>
      <dgm:spPr/>
      <dgm:t>
        <a:bodyPr/>
        <a:lstStyle/>
        <a:p>
          <a:endParaRPr lang="ru-RU" sz="2000" dirty="0" smtClean="0"/>
        </a:p>
      </dgm:t>
    </dgm:pt>
    <dgm:pt modelId="{237C19CF-5581-4A8B-9530-AEFA6092E61A}" type="parTrans" cxnId="{E7DA8B4F-0B5E-4F90-81D0-36FC739A1A26}">
      <dgm:prSet/>
      <dgm:spPr/>
      <dgm:t>
        <a:bodyPr/>
        <a:lstStyle/>
        <a:p>
          <a:endParaRPr lang="ru-RU"/>
        </a:p>
      </dgm:t>
    </dgm:pt>
    <dgm:pt modelId="{32908060-B7BF-4560-8D53-BC2FEDF5AECE}" type="sibTrans" cxnId="{E7DA8B4F-0B5E-4F90-81D0-36FC739A1A26}">
      <dgm:prSet/>
      <dgm:spPr/>
      <dgm:t>
        <a:bodyPr/>
        <a:lstStyle/>
        <a:p>
          <a:endParaRPr lang="ru-RU"/>
        </a:p>
      </dgm:t>
    </dgm:pt>
    <dgm:pt modelId="{B6E2B720-1CE2-492D-B093-6C881B2A53D8}">
      <dgm:prSet custT="1"/>
      <dgm:spPr/>
      <dgm:t>
        <a:bodyPr/>
        <a:lstStyle/>
        <a:p>
          <a:endParaRPr lang="ru-RU" sz="2000" dirty="0" smtClean="0"/>
        </a:p>
      </dgm:t>
    </dgm:pt>
    <dgm:pt modelId="{31F771B2-3CC7-4921-8BE3-A621C07C2C2A}" type="parTrans" cxnId="{06CF2036-0EAF-44CC-889B-9E6974DF0B02}">
      <dgm:prSet/>
      <dgm:spPr/>
      <dgm:t>
        <a:bodyPr/>
        <a:lstStyle/>
        <a:p>
          <a:endParaRPr lang="ru-RU"/>
        </a:p>
      </dgm:t>
    </dgm:pt>
    <dgm:pt modelId="{AC8AC1D9-8E5F-4EFB-BC39-1D8FC50757F3}" type="sibTrans" cxnId="{06CF2036-0EAF-44CC-889B-9E6974DF0B02}">
      <dgm:prSet/>
      <dgm:spPr/>
      <dgm:t>
        <a:bodyPr/>
        <a:lstStyle/>
        <a:p>
          <a:endParaRPr lang="ru-RU"/>
        </a:p>
      </dgm:t>
    </dgm:pt>
    <dgm:pt modelId="{3A7B3A8F-AA77-4444-AC0D-C2B12D6F38C1}" type="pres">
      <dgm:prSet presAssocID="{C0089275-BE5B-4C63-A427-96CB6891C4E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060E0A-866D-4BD5-AAB3-84E9DF9CDEEF}" type="pres">
      <dgm:prSet presAssocID="{EED86875-5C34-4DE1-8404-44E0E9D25F3D}" presName="composite" presStyleCnt="0"/>
      <dgm:spPr/>
    </dgm:pt>
    <dgm:pt modelId="{E5A8FF1E-76CF-44F2-8DBF-6FA9CE840E08}" type="pres">
      <dgm:prSet presAssocID="{EED86875-5C34-4DE1-8404-44E0E9D25F3D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31982-6DC6-4055-B673-18D36C07D1D4}" type="pres">
      <dgm:prSet presAssocID="{EED86875-5C34-4DE1-8404-44E0E9D25F3D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AD4C4-C183-4F2D-A6D1-1A23EF7C648F}" type="pres">
      <dgm:prSet presAssocID="{4463DFDE-7374-498D-A037-5EF952F89AFB}" presName="sp" presStyleCnt="0"/>
      <dgm:spPr/>
    </dgm:pt>
    <dgm:pt modelId="{2706A5BD-4CF9-4606-B5C0-D57994695174}" type="pres">
      <dgm:prSet presAssocID="{19D8C322-6236-4393-B27D-55105BC52B1A}" presName="composite" presStyleCnt="0"/>
      <dgm:spPr/>
    </dgm:pt>
    <dgm:pt modelId="{85ED339F-0C74-4B00-83A4-7D7CE77CCECF}" type="pres">
      <dgm:prSet presAssocID="{19D8C322-6236-4393-B27D-55105BC52B1A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0AEBC-8D9B-4536-B3A5-BD6D5BFA8E4E}" type="pres">
      <dgm:prSet presAssocID="{19D8C322-6236-4393-B27D-55105BC52B1A}" presName="descendantText" presStyleLbl="alignAcc1" presStyleIdx="1" presStyleCnt="5" custScaleY="142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CC7A6-995D-4D35-B2D3-28F95AE031A9}" type="pres">
      <dgm:prSet presAssocID="{21A58B8F-34CA-4555-BB24-F6DA5E693398}" presName="sp" presStyleCnt="0"/>
      <dgm:spPr/>
    </dgm:pt>
    <dgm:pt modelId="{ACCFD5F4-FCF2-4029-8DF1-057B3E20044F}" type="pres">
      <dgm:prSet presAssocID="{9B83476A-B3E5-45F9-BC66-0165294E8542}" presName="composite" presStyleCnt="0"/>
      <dgm:spPr/>
    </dgm:pt>
    <dgm:pt modelId="{A074B1D3-CAAD-47E0-ACEB-4FF1E9A9CCF6}" type="pres">
      <dgm:prSet presAssocID="{9B83476A-B3E5-45F9-BC66-0165294E854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73650-07DC-4B76-9C22-14CE574C38CD}" type="pres">
      <dgm:prSet presAssocID="{9B83476A-B3E5-45F9-BC66-0165294E854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68440-0A89-4A49-A3E8-33EE8C196F6B}" type="pres">
      <dgm:prSet presAssocID="{28792FFB-BB4C-4BCC-8490-852FE9D678D1}" presName="sp" presStyleCnt="0"/>
      <dgm:spPr/>
    </dgm:pt>
    <dgm:pt modelId="{5C206851-C94C-4A07-8E68-4875C0B3664E}" type="pres">
      <dgm:prSet presAssocID="{66E88FD3-72A6-4CC8-873C-3FE79C5E0E05}" presName="composite" presStyleCnt="0"/>
      <dgm:spPr/>
    </dgm:pt>
    <dgm:pt modelId="{914687CF-2BBA-4497-9DCE-212F569E8133}" type="pres">
      <dgm:prSet presAssocID="{66E88FD3-72A6-4CC8-873C-3FE79C5E0E05}" presName="parentText" presStyleLbl="alignNode1" presStyleIdx="3" presStyleCnt="5" custLinFactNeighborX="2211" custLinFactNeighborY="-10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E2215-3550-4D3D-B88E-1A959134EC43}" type="pres">
      <dgm:prSet presAssocID="{66E88FD3-72A6-4CC8-873C-3FE79C5E0E0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0F0D7-65FF-433D-A75F-330C72750CDE}" type="pres">
      <dgm:prSet presAssocID="{D6D45708-8928-4792-B358-74EECD4AEC01}" presName="sp" presStyleCnt="0"/>
      <dgm:spPr/>
    </dgm:pt>
    <dgm:pt modelId="{85E0FC06-9514-4D6A-9378-FC5B8599FC7B}" type="pres">
      <dgm:prSet presAssocID="{64D1016A-A76D-408B-BB77-126C4DA576DE}" presName="composite" presStyleCnt="0"/>
      <dgm:spPr/>
    </dgm:pt>
    <dgm:pt modelId="{56179D03-05AA-4E32-9026-48598B451CC2}" type="pres">
      <dgm:prSet presAssocID="{64D1016A-A76D-408B-BB77-126C4DA576D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65D49-CC44-4B39-A885-20C23942BB20}" type="pres">
      <dgm:prSet presAssocID="{64D1016A-A76D-408B-BB77-126C4DA576D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835D13-E5BD-4BDE-B304-9DEED704ECFA}" srcId="{19D8C322-6236-4393-B27D-55105BC52B1A}" destId="{12F2EA73-0720-4956-8FB4-853923316C95}" srcOrd="1" destOrd="0" parTransId="{BF14E990-8905-450D-B82E-5A67686CAEA4}" sibTransId="{FBB37C74-893E-42FD-9048-28F5730C7A0A}"/>
    <dgm:cxn modelId="{C17411F6-3BCD-4D7B-9FC2-9EC70B43BE90}" srcId="{C0089275-BE5B-4C63-A427-96CB6891C4E0}" destId="{9B83476A-B3E5-45F9-BC66-0165294E8542}" srcOrd="2" destOrd="0" parTransId="{DF27582C-EC57-46DB-B83E-8EEB6B131A29}" sibTransId="{28792FFB-BB4C-4BCC-8490-852FE9D678D1}"/>
    <dgm:cxn modelId="{2DBACD94-FFAE-45BE-89EA-9413A6677842}" type="presOf" srcId="{9B83476A-B3E5-45F9-BC66-0165294E8542}" destId="{A074B1D3-CAAD-47E0-ACEB-4FF1E9A9CCF6}" srcOrd="0" destOrd="0" presId="urn:microsoft.com/office/officeart/2005/8/layout/chevron2"/>
    <dgm:cxn modelId="{06CF2036-0EAF-44CC-889B-9E6974DF0B02}" srcId="{66E88FD3-72A6-4CC8-873C-3FE79C5E0E05}" destId="{B6E2B720-1CE2-492D-B093-6C881B2A53D8}" srcOrd="1" destOrd="0" parTransId="{31F771B2-3CC7-4921-8BE3-A621C07C2C2A}" sibTransId="{AC8AC1D9-8E5F-4EFB-BC39-1D8FC50757F3}"/>
    <dgm:cxn modelId="{288D13C0-D1EE-422E-8A7E-0C94C4F99B02}" type="presOf" srcId="{BCE9868A-A55A-4758-9FD1-C1936C71DC28}" destId="{C7665D49-CC44-4B39-A885-20C23942BB20}" srcOrd="0" destOrd="0" presId="urn:microsoft.com/office/officeart/2005/8/layout/chevron2"/>
    <dgm:cxn modelId="{1717E736-894E-4544-BF57-D2835BA63865}" srcId="{9B83476A-B3E5-45F9-BC66-0165294E8542}" destId="{BF408E61-CBE6-467A-BE00-A7C2330A8CBF}" srcOrd="0" destOrd="0" parTransId="{A7651DF5-D86C-49EE-9B65-4D2CF43B8907}" sibTransId="{61601EBE-18CE-4AB0-A8CF-638A19921158}"/>
    <dgm:cxn modelId="{9BB3B82B-44CC-440D-BFE2-396D537E3CDB}" type="presOf" srcId="{12F2EA73-0720-4956-8FB4-853923316C95}" destId="{D3D0AEBC-8D9B-4536-B3A5-BD6D5BFA8E4E}" srcOrd="0" destOrd="1" presId="urn:microsoft.com/office/officeart/2005/8/layout/chevron2"/>
    <dgm:cxn modelId="{1FA682EA-842C-4F4A-9D6D-9F42B49579F3}" type="presOf" srcId="{E4A2518F-F8F2-4CD7-A97E-50B222EC7B1C}" destId="{D3D0AEBC-8D9B-4536-B3A5-BD6D5BFA8E4E}" srcOrd="0" destOrd="0" presId="urn:microsoft.com/office/officeart/2005/8/layout/chevron2"/>
    <dgm:cxn modelId="{E8F23591-D8A5-42E2-B59D-0715295E86F8}" srcId="{64D1016A-A76D-408B-BB77-126C4DA576DE}" destId="{BCE9868A-A55A-4758-9FD1-C1936C71DC28}" srcOrd="0" destOrd="0" parTransId="{4F042B6A-ED56-42C7-8A37-7249C76AF6B1}" sibTransId="{55858D9C-A14E-4D6A-B432-16341901DE58}"/>
    <dgm:cxn modelId="{71B7E9FB-72BE-4464-92FC-4B8270305628}" type="presOf" srcId="{19D8C322-6236-4393-B27D-55105BC52B1A}" destId="{85ED339F-0C74-4B00-83A4-7D7CE77CCECF}" srcOrd="0" destOrd="0" presId="urn:microsoft.com/office/officeart/2005/8/layout/chevron2"/>
    <dgm:cxn modelId="{64D881A8-6A1B-43C6-9671-68DBB3F1B8E5}" srcId="{C0089275-BE5B-4C63-A427-96CB6891C4E0}" destId="{EED86875-5C34-4DE1-8404-44E0E9D25F3D}" srcOrd="0" destOrd="0" parTransId="{CF6A0C55-B938-47DC-B287-6CC88AC551ED}" sibTransId="{4463DFDE-7374-498D-A037-5EF952F89AFB}"/>
    <dgm:cxn modelId="{24F26454-8118-47DE-87C4-E2D85B731828}" srcId="{66E88FD3-72A6-4CC8-873C-3FE79C5E0E05}" destId="{00365B5E-D1F2-4B75-8936-7C69C986BCD0}" srcOrd="0" destOrd="0" parTransId="{86B8B32E-4358-447A-89D9-B9FDAE6044A7}" sibTransId="{C0D57C78-F7AA-41F3-9663-B0FFC78DBDC1}"/>
    <dgm:cxn modelId="{3172EFE1-80C1-46A4-9231-4A13AE24E0FA}" srcId="{EED86875-5C34-4DE1-8404-44E0E9D25F3D}" destId="{641B3289-051E-4579-8F4D-D09898B5EFB8}" srcOrd="0" destOrd="0" parTransId="{5541F59B-C9B6-4AE6-B60A-11D1AB9BBAAF}" sibTransId="{F21519EF-1809-4A3F-8EB7-558E7978DBC8}"/>
    <dgm:cxn modelId="{50294BBE-DA51-4E88-8EF9-FB63B4D178A5}" srcId="{19D8C322-6236-4393-B27D-55105BC52B1A}" destId="{E4A2518F-F8F2-4CD7-A97E-50B222EC7B1C}" srcOrd="0" destOrd="0" parTransId="{46BA0CD2-43D0-4C73-BACE-9FE7CBE74DE0}" sibTransId="{ED86E434-E385-4949-999F-29CBBFE80626}"/>
    <dgm:cxn modelId="{1641E7E9-E2D7-48C6-8A38-623F284F54CD}" srcId="{C0089275-BE5B-4C63-A427-96CB6891C4E0}" destId="{64D1016A-A76D-408B-BB77-126C4DA576DE}" srcOrd="4" destOrd="0" parTransId="{BD00D0D9-AA0C-47CD-94B2-9006445DFFF8}" sibTransId="{5C4D6143-6669-4539-8B67-A714C01B7966}"/>
    <dgm:cxn modelId="{71A4019E-B5F9-4BE3-A802-3CC2AC1EE234}" type="presOf" srcId="{BF408E61-CBE6-467A-BE00-A7C2330A8CBF}" destId="{4F573650-07DC-4B76-9C22-14CE574C38CD}" srcOrd="0" destOrd="0" presId="urn:microsoft.com/office/officeart/2005/8/layout/chevron2"/>
    <dgm:cxn modelId="{D0DDE3A2-EB31-46EA-BAAB-CB3BEC8A0AA7}" srcId="{C0089275-BE5B-4C63-A427-96CB6891C4E0}" destId="{66E88FD3-72A6-4CC8-873C-3FE79C5E0E05}" srcOrd="3" destOrd="0" parTransId="{B1F31FA8-4A61-4D27-A6FD-19602FD6CFB9}" sibTransId="{D6D45708-8928-4792-B358-74EECD4AEC01}"/>
    <dgm:cxn modelId="{E7DA8B4F-0B5E-4F90-81D0-36FC739A1A26}" srcId="{9B83476A-B3E5-45F9-BC66-0165294E8542}" destId="{0B41AF2E-ADCC-498A-8F06-52D451E766B1}" srcOrd="1" destOrd="0" parTransId="{237C19CF-5581-4A8B-9530-AEFA6092E61A}" sibTransId="{32908060-B7BF-4560-8D53-BC2FEDF5AECE}"/>
    <dgm:cxn modelId="{7EA27FFD-41CC-42FE-B62E-A38FB5C45D83}" type="presOf" srcId="{00365B5E-D1F2-4B75-8936-7C69C986BCD0}" destId="{98DE2215-3550-4D3D-B88E-1A959134EC43}" srcOrd="0" destOrd="0" presId="urn:microsoft.com/office/officeart/2005/8/layout/chevron2"/>
    <dgm:cxn modelId="{55BDDC10-34E6-4FED-9371-2A038F609360}" type="presOf" srcId="{C0089275-BE5B-4C63-A427-96CB6891C4E0}" destId="{3A7B3A8F-AA77-4444-AC0D-C2B12D6F38C1}" srcOrd="0" destOrd="0" presId="urn:microsoft.com/office/officeart/2005/8/layout/chevron2"/>
    <dgm:cxn modelId="{D50AE3FF-7E3C-45E2-8C22-52237E32711A}" type="presOf" srcId="{B6E2B720-1CE2-492D-B093-6C881B2A53D8}" destId="{98DE2215-3550-4D3D-B88E-1A959134EC43}" srcOrd="0" destOrd="1" presId="urn:microsoft.com/office/officeart/2005/8/layout/chevron2"/>
    <dgm:cxn modelId="{AAD2AC9A-7295-45CF-B293-01BAA3B0855D}" type="presOf" srcId="{66E88FD3-72A6-4CC8-873C-3FE79C5E0E05}" destId="{914687CF-2BBA-4497-9DCE-212F569E8133}" srcOrd="0" destOrd="0" presId="urn:microsoft.com/office/officeart/2005/8/layout/chevron2"/>
    <dgm:cxn modelId="{B55156F3-1471-4406-B0EE-06FA62C88DAB}" type="presOf" srcId="{641B3289-051E-4579-8F4D-D09898B5EFB8}" destId="{C0831982-6DC6-4055-B673-18D36C07D1D4}" srcOrd="0" destOrd="0" presId="urn:microsoft.com/office/officeart/2005/8/layout/chevron2"/>
    <dgm:cxn modelId="{4ABEE6C0-F8AE-4C87-ADF2-2FECF8C80CAF}" type="presOf" srcId="{EED86875-5C34-4DE1-8404-44E0E9D25F3D}" destId="{E5A8FF1E-76CF-44F2-8DBF-6FA9CE840E08}" srcOrd="0" destOrd="0" presId="urn:microsoft.com/office/officeart/2005/8/layout/chevron2"/>
    <dgm:cxn modelId="{615BFF46-820A-48E4-A6D2-027F4A91E0A6}" srcId="{C0089275-BE5B-4C63-A427-96CB6891C4E0}" destId="{19D8C322-6236-4393-B27D-55105BC52B1A}" srcOrd="1" destOrd="0" parTransId="{A5FCF4D1-A7A2-44C6-B84F-06015E9C997A}" sibTransId="{21A58B8F-34CA-4555-BB24-F6DA5E693398}"/>
    <dgm:cxn modelId="{9100EEB8-25B0-4127-A24D-00C109DE1442}" type="presOf" srcId="{0B41AF2E-ADCC-498A-8F06-52D451E766B1}" destId="{4F573650-07DC-4B76-9C22-14CE574C38CD}" srcOrd="0" destOrd="1" presId="urn:microsoft.com/office/officeart/2005/8/layout/chevron2"/>
    <dgm:cxn modelId="{360782B6-2BAB-4F77-BC64-DF6BDD26889D}" type="presOf" srcId="{64D1016A-A76D-408B-BB77-126C4DA576DE}" destId="{56179D03-05AA-4E32-9026-48598B451CC2}" srcOrd="0" destOrd="0" presId="urn:microsoft.com/office/officeart/2005/8/layout/chevron2"/>
    <dgm:cxn modelId="{FD8D07B8-D0EF-446F-9C68-56A33AB7ED52}" type="presParOf" srcId="{3A7B3A8F-AA77-4444-AC0D-C2B12D6F38C1}" destId="{3C060E0A-866D-4BD5-AAB3-84E9DF9CDEEF}" srcOrd="0" destOrd="0" presId="urn:microsoft.com/office/officeart/2005/8/layout/chevron2"/>
    <dgm:cxn modelId="{2FD63EB8-5966-4404-A7AA-2EA83BB8F3D0}" type="presParOf" srcId="{3C060E0A-866D-4BD5-AAB3-84E9DF9CDEEF}" destId="{E5A8FF1E-76CF-44F2-8DBF-6FA9CE840E08}" srcOrd="0" destOrd="0" presId="urn:microsoft.com/office/officeart/2005/8/layout/chevron2"/>
    <dgm:cxn modelId="{9DD8D912-20EC-4DBF-A575-A4D5E0878115}" type="presParOf" srcId="{3C060E0A-866D-4BD5-AAB3-84E9DF9CDEEF}" destId="{C0831982-6DC6-4055-B673-18D36C07D1D4}" srcOrd="1" destOrd="0" presId="urn:microsoft.com/office/officeart/2005/8/layout/chevron2"/>
    <dgm:cxn modelId="{E2CE8394-4F87-4652-80CD-E206928018D1}" type="presParOf" srcId="{3A7B3A8F-AA77-4444-AC0D-C2B12D6F38C1}" destId="{2E2AD4C4-C183-4F2D-A6D1-1A23EF7C648F}" srcOrd="1" destOrd="0" presId="urn:microsoft.com/office/officeart/2005/8/layout/chevron2"/>
    <dgm:cxn modelId="{99375DCC-8166-4483-AFB3-B395B15CFE10}" type="presParOf" srcId="{3A7B3A8F-AA77-4444-AC0D-C2B12D6F38C1}" destId="{2706A5BD-4CF9-4606-B5C0-D57994695174}" srcOrd="2" destOrd="0" presId="urn:microsoft.com/office/officeart/2005/8/layout/chevron2"/>
    <dgm:cxn modelId="{08459A88-92E2-4471-876D-2FC275AAECFF}" type="presParOf" srcId="{2706A5BD-4CF9-4606-B5C0-D57994695174}" destId="{85ED339F-0C74-4B00-83A4-7D7CE77CCECF}" srcOrd="0" destOrd="0" presId="urn:microsoft.com/office/officeart/2005/8/layout/chevron2"/>
    <dgm:cxn modelId="{92C7CEB3-29E9-4F41-BEDA-FDF77068C4AC}" type="presParOf" srcId="{2706A5BD-4CF9-4606-B5C0-D57994695174}" destId="{D3D0AEBC-8D9B-4536-B3A5-BD6D5BFA8E4E}" srcOrd="1" destOrd="0" presId="urn:microsoft.com/office/officeart/2005/8/layout/chevron2"/>
    <dgm:cxn modelId="{9E922253-D808-482B-9BCB-A62AE94D40A0}" type="presParOf" srcId="{3A7B3A8F-AA77-4444-AC0D-C2B12D6F38C1}" destId="{51FCC7A6-995D-4D35-B2D3-28F95AE031A9}" srcOrd="3" destOrd="0" presId="urn:microsoft.com/office/officeart/2005/8/layout/chevron2"/>
    <dgm:cxn modelId="{F1A6B67B-066F-4867-801B-2F59DB933695}" type="presParOf" srcId="{3A7B3A8F-AA77-4444-AC0D-C2B12D6F38C1}" destId="{ACCFD5F4-FCF2-4029-8DF1-057B3E20044F}" srcOrd="4" destOrd="0" presId="urn:microsoft.com/office/officeart/2005/8/layout/chevron2"/>
    <dgm:cxn modelId="{2CF074F3-A014-42FC-BDBA-ED0C94D56430}" type="presParOf" srcId="{ACCFD5F4-FCF2-4029-8DF1-057B3E20044F}" destId="{A074B1D3-CAAD-47E0-ACEB-4FF1E9A9CCF6}" srcOrd="0" destOrd="0" presId="urn:microsoft.com/office/officeart/2005/8/layout/chevron2"/>
    <dgm:cxn modelId="{1448C568-290C-4495-AE8C-B7C18C42F92F}" type="presParOf" srcId="{ACCFD5F4-FCF2-4029-8DF1-057B3E20044F}" destId="{4F573650-07DC-4B76-9C22-14CE574C38CD}" srcOrd="1" destOrd="0" presId="urn:microsoft.com/office/officeart/2005/8/layout/chevron2"/>
    <dgm:cxn modelId="{C08BCFD9-C441-47C1-A10E-89465A59BF4F}" type="presParOf" srcId="{3A7B3A8F-AA77-4444-AC0D-C2B12D6F38C1}" destId="{C3168440-0A89-4A49-A3E8-33EE8C196F6B}" srcOrd="5" destOrd="0" presId="urn:microsoft.com/office/officeart/2005/8/layout/chevron2"/>
    <dgm:cxn modelId="{E59E92C4-80AC-4836-9A36-7FC1C1A377E7}" type="presParOf" srcId="{3A7B3A8F-AA77-4444-AC0D-C2B12D6F38C1}" destId="{5C206851-C94C-4A07-8E68-4875C0B3664E}" srcOrd="6" destOrd="0" presId="urn:microsoft.com/office/officeart/2005/8/layout/chevron2"/>
    <dgm:cxn modelId="{F9F7CEB3-9B76-4A11-9BBC-E2DD0BEFC539}" type="presParOf" srcId="{5C206851-C94C-4A07-8E68-4875C0B3664E}" destId="{914687CF-2BBA-4497-9DCE-212F569E8133}" srcOrd="0" destOrd="0" presId="urn:microsoft.com/office/officeart/2005/8/layout/chevron2"/>
    <dgm:cxn modelId="{F77F8D0D-4A38-491F-9287-71608EBCFA92}" type="presParOf" srcId="{5C206851-C94C-4A07-8E68-4875C0B3664E}" destId="{98DE2215-3550-4D3D-B88E-1A959134EC43}" srcOrd="1" destOrd="0" presId="urn:microsoft.com/office/officeart/2005/8/layout/chevron2"/>
    <dgm:cxn modelId="{83D961CB-E223-416B-A120-FCB3C5CFDAC9}" type="presParOf" srcId="{3A7B3A8F-AA77-4444-AC0D-C2B12D6F38C1}" destId="{EAF0F0D7-65FF-433D-A75F-330C72750CDE}" srcOrd="7" destOrd="0" presId="urn:microsoft.com/office/officeart/2005/8/layout/chevron2"/>
    <dgm:cxn modelId="{258B6E86-94FE-423B-ADF1-1CBFB8E15A06}" type="presParOf" srcId="{3A7B3A8F-AA77-4444-AC0D-C2B12D6F38C1}" destId="{85E0FC06-9514-4D6A-9378-FC5B8599FC7B}" srcOrd="8" destOrd="0" presId="urn:microsoft.com/office/officeart/2005/8/layout/chevron2"/>
    <dgm:cxn modelId="{D803C6DE-F5F0-44A1-8DD9-EA88623C85D9}" type="presParOf" srcId="{85E0FC06-9514-4D6A-9378-FC5B8599FC7B}" destId="{56179D03-05AA-4E32-9026-48598B451CC2}" srcOrd="0" destOrd="0" presId="urn:microsoft.com/office/officeart/2005/8/layout/chevron2"/>
    <dgm:cxn modelId="{44901628-8945-4366-B3DF-AF88E1B2F9E9}" type="presParOf" srcId="{85E0FC06-9514-4D6A-9378-FC5B8599FC7B}" destId="{C7665D49-CC44-4B39-A885-20C23942BB2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C81710-0A0D-4B27-B1E3-C2341DA9CD1F}" type="doc">
      <dgm:prSet loTypeId="urn:microsoft.com/office/officeart/2005/8/layout/pyramid1" loCatId="pyramid" qsTypeId="urn:microsoft.com/office/officeart/2005/8/quickstyle/simple1" qsCatId="simple" csTypeId="urn:microsoft.com/office/officeart/2005/8/colors/accent5_5" csCatId="accent5" phldr="1"/>
      <dgm:spPr/>
    </dgm:pt>
    <dgm:pt modelId="{F4BF1F71-98D8-42A9-8285-FFA31C44848F}">
      <dgm:prSet phldrT="[Текст]" custT="1"/>
      <dgm:spPr/>
      <dgm:t>
        <a:bodyPr/>
        <a:lstStyle/>
        <a:p>
          <a:r>
            <a:rPr lang="ru-RU" sz="1600" i="1" dirty="0" smtClean="0"/>
            <a:t>Федеральный уровень</a:t>
          </a:r>
          <a:endParaRPr lang="ru-RU" sz="1600" i="1" dirty="0"/>
        </a:p>
      </dgm:t>
    </dgm:pt>
    <dgm:pt modelId="{DEF60264-77AB-45EA-92A9-59C7A1D101FE}" type="parTrans" cxnId="{2A9EB120-D4B6-4BBD-A9E0-366A8B1B1726}">
      <dgm:prSet/>
      <dgm:spPr/>
      <dgm:t>
        <a:bodyPr/>
        <a:lstStyle/>
        <a:p>
          <a:endParaRPr lang="ru-RU"/>
        </a:p>
      </dgm:t>
    </dgm:pt>
    <dgm:pt modelId="{B3057E95-41E1-492E-9904-7BF9B9316018}" type="sibTrans" cxnId="{2A9EB120-D4B6-4BBD-A9E0-366A8B1B1726}">
      <dgm:prSet/>
      <dgm:spPr/>
      <dgm:t>
        <a:bodyPr/>
        <a:lstStyle/>
        <a:p>
          <a:endParaRPr lang="ru-RU"/>
        </a:p>
      </dgm:t>
    </dgm:pt>
    <dgm:pt modelId="{DD02E3DB-50FA-4E51-B50B-BB19FBF0AA7A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1600" i="1" dirty="0" smtClean="0"/>
            <a:t>Региональный уровень</a:t>
          </a:r>
          <a:endParaRPr lang="ru-RU" sz="1600" i="1" dirty="0"/>
        </a:p>
      </dgm:t>
    </dgm:pt>
    <dgm:pt modelId="{79CBCD14-96A8-4A5B-9ED4-7558484E2DDA}" type="parTrans" cxnId="{AE457B79-7752-493E-87C5-F88293BE5B1D}">
      <dgm:prSet/>
      <dgm:spPr/>
      <dgm:t>
        <a:bodyPr/>
        <a:lstStyle/>
        <a:p>
          <a:endParaRPr lang="ru-RU"/>
        </a:p>
      </dgm:t>
    </dgm:pt>
    <dgm:pt modelId="{D912388E-9C1C-4D8C-AFA8-2B56F3B230A4}" type="sibTrans" cxnId="{AE457B79-7752-493E-87C5-F88293BE5B1D}">
      <dgm:prSet/>
      <dgm:spPr/>
      <dgm:t>
        <a:bodyPr/>
        <a:lstStyle/>
        <a:p>
          <a:endParaRPr lang="ru-RU"/>
        </a:p>
      </dgm:t>
    </dgm:pt>
    <dgm:pt modelId="{1ACF941A-2CA7-4E6F-AE7A-1B0371D8041E}">
      <dgm:prSet phldrT="[Текст]" custT="1"/>
      <dgm:spPr/>
      <dgm:t>
        <a:bodyPr/>
        <a:lstStyle/>
        <a:p>
          <a:r>
            <a:rPr lang="ru-RU" sz="1600" i="1" dirty="0" smtClean="0"/>
            <a:t>Уровень организации</a:t>
          </a:r>
          <a:endParaRPr lang="ru-RU" sz="1600" i="1" dirty="0"/>
        </a:p>
      </dgm:t>
    </dgm:pt>
    <dgm:pt modelId="{14AC786B-A03E-4FF8-BD4D-CB3BECE1A640}" type="parTrans" cxnId="{F3C1E2F5-408E-4F42-81B5-798835A14BAC}">
      <dgm:prSet/>
      <dgm:spPr/>
      <dgm:t>
        <a:bodyPr/>
        <a:lstStyle/>
        <a:p>
          <a:endParaRPr lang="ru-RU"/>
        </a:p>
      </dgm:t>
    </dgm:pt>
    <dgm:pt modelId="{632FAAB7-55DC-4DFC-94ED-F92D0FC1BAAB}" type="sibTrans" cxnId="{F3C1E2F5-408E-4F42-81B5-798835A14BAC}">
      <dgm:prSet/>
      <dgm:spPr/>
      <dgm:t>
        <a:bodyPr/>
        <a:lstStyle/>
        <a:p>
          <a:endParaRPr lang="ru-RU"/>
        </a:p>
      </dgm:t>
    </dgm:pt>
    <dgm:pt modelId="{313BB482-B3AC-4E53-865E-89B0CA0EA240}" type="pres">
      <dgm:prSet presAssocID="{9FC81710-0A0D-4B27-B1E3-C2341DA9CD1F}" presName="Name0" presStyleCnt="0">
        <dgm:presLayoutVars>
          <dgm:dir/>
          <dgm:animLvl val="lvl"/>
          <dgm:resizeHandles val="exact"/>
        </dgm:presLayoutVars>
      </dgm:prSet>
      <dgm:spPr/>
    </dgm:pt>
    <dgm:pt modelId="{921DF686-3A03-48A5-9E34-816659A86013}" type="pres">
      <dgm:prSet presAssocID="{F4BF1F71-98D8-42A9-8285-FFA31C44848F}" presName="Name8" presStyleCnt="0"/>
      <dgm:spPr/>
    </dgm:pt>
    <dgm:pt modelId="{EAA8AE6A-A5CD-42E7-A37A-DBA364AC7CEB}" type="pres">
      <dgm:prSet presAssocID="{F4BF1F71-98D8-42A9-8285-FFA31C44848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B16C5C-D49A-4191-8B77-C54DE81F8A16}" type="pres">
      <dgm:prSet presAssocID="{F4BF1F71-98D8-42A9-8285-FFA31C4484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0D3A6E-EDBB-407A-A4B6-AB20141FA8D1}" type="pres">
      <dgm:prSet presAssocID="{DD02E3DB-50FA-4E51-B50B-BB19FBF0AA7A}" presName="Name8" presStyleCnt="0"/>
      <dgm:spPr/>
    </dgm:pt>
    <dgm:pt modelId="{CFD1AD31-A518-4ABF-8BE6-C5AA74A28E1D}" type="pres">
      <dgm:prSet presAssocID="{DD02E3DB-50FA-4E51-B50B-BB19FBF0AA7A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3ED88-94D6-4CF7-A66A-B2C408D8BBE8}" type="pres">
      <dgm:prSet presAssocID="{DD02E3DB-50FA-4E51-B50B-BB19FBF0AA7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0DC9C-852A-453E-B864-1D4D1168CB97}" type="pres">
      <dgm:prSet presAssocID="{1ACF941A-2CA7-4E6F-AE7A-1B0371D8041E}" presName="Name8" presStyleCnt="0"/>
      <dgm:spPr/>
    </dgm:pt>
    <dgm:pt modelId="{26AB5248-75F7-401D-B858-326AB19DFE2D}" type="pres">
      <dgm:prSet presAssocID="{1ACF941A-2CA7-4E6F-AE7A-1B0371D8041E}" presName="level" presStyleLbl="node1" presStyleIdx="2" presStyleCnt="3" custLinFactNeighborY="18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21D100-BCE3-4DA9-94FC-1C602B2448B1}" type="pres">
      <dgm:prSet presAssocID="{1ACF941A-2CA7-4E6F-AE7A-1B0371D8041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77E2CA-17AD-4F18-978E-8EA2F246A85D}" type="presOf" srcId="{1ACF941A-2CA7-4E6F-AE7A-1B0371D8041E}" destId="{26AB5248-75F7-401D-B858-326AB19DFE2D}" srcOrd="0" destOrd="0" presId="urn:microsoft.com/office/officeart/2005/8/layout/pyramid1"/>
    <dgm:cxn modelId="{2A9EB120-D4B6-4BBD-A9E0-366A8B1B1726}" srcId="{9FC81710-0A0D-4B27-B1E3-C2341DA9CD1F}" destId="{F4BF1F71-98D8-42A9-8285-FFA31C44848F}" srcOrd="0" destOrd="0" parTransId="{DEF60264-77AB-45EA-92A9-59C7A1D101FE}" sibTransId="{B3057E95-41E1-492E-9904-7BF9B9316018}"/>
    <dgm:cxn modelId="{F808B641-9A03-44B3-915E-7C4A26C9A635}" type="presOf" srcId="{9FC81710-0A0D-4B27-B1E3-C2341DA9CD1F}" destId="{313BB482-B3AC-4E53-865E-89B0CA0EA240}" srcOrd="0" destOrd="0" presId="urn:microsoft.com/office/officeart/2005/8/layout/pyramid1"/>
    <dgm:cxn modelId="{B93459C8-A4CB-4BBF-97D6-42270A3135EE}" type="presOf" srcId="{F4BF1F71-98D8-42A9-8285-FFA31C44848F}" destId="{80B16C5C-D49A-4191-8B77-C54DE81F8A16}" srcOrd="1" destOrd="0" presId="urn:microsoft.com/office/officeart/2005/8/layout/pyramid1"/>
    <dgm:cxn modelId="{AE457B79-7752-493E-87C5-F88293BE5B1D}" srcId="{9FC81710-0A0D-4B27-B1E3-C2341DA9CD1F}" destId="{DD02E3DB-50FA-4E51-B50B-BB19FBF0AA7A}" srcOrd="1" destOrd="0" parTransId="{79CBCD14-96A8-4A5B-9ED4-7558484E2DDA}" sibTransId="{D912388E-9C1C-4D8C-AFA8-2B56F3B230A4}"/>
    <dgm:cxn modelId="{7834FE60-47E4-4F10-884F-4E93C989ACD7}" type="presOf" srcId="{DD02E3DB-50FA-4E51-B50B-BB19FBF0AA7A}" destId="{CFD1AD31-A518-4ABF-8BE6-C5AA74A28E1D}" srcOrd="0" destOrd="0" presId="urn:microsoft.com/office/officeart/2005/8/layout/pyramid1"/>
    <dgm:cxn modelId="{F1770F79-2636-42B0-9A96-76AA5FD52DF2}" type="presOf" srcId="{1ACF941A-2CA7-4E6F-AE7A-1B0371D8041E}" destId="{7121D100-BCE3-4DA9-94FC-1C602B2448B1}" srcOrd="1" destOrd="0" presId="urn:microsoft.com/office/officeart/2005/8/layout/pyramid1"/>
    <dgm:cxn modelId="{13D60E81-8F8B-4A07-B5E4-C44629656F78}" type="presOf" srcId="{F4BF1F71-98D8-42A9-8285-FFA31C44848F}" destId="{EAA8AE6A-A5CD-42E7-A37A-DBA364AC7CEB}" srcOrd="0" destOrd="0" presId="urn:microsoft.com/office/officeart/2005/8/layout/pyramid1"/>
    <dgm:cxn modelId="{F3C1E2F5-408E-4F42-81B5-798835A14BAC}" srcId="{9FC81710-0A0D-4B27-B1E3-C2341DA9CD1F}" destId="{1ACF941A-2CA7-4E6F-AE7A-1B0371D8041E}" srcOrd="2" destOrd="0" parTransId="{14AC786B-A03E-4FF8-BD4D-CB3BECE1A640}" sibTransId="{632FAAB7-55DC-4DFC-94ED-F92D0FC1BAAB}"/>
    <dgm:cxn modelId="{C1691703-ECCD-4AD1-B78B-486542D237CD}" type="presOf" srcId="{DD02E3DB-50FA-4E51-B50B-BB19FBF0AA7A}" destId="{B2B3ED88-94D6-4CF7-A66A-B2C408D8BBE8}" srcOrd="1" destOrd="0" presId="urn:microsoft.com/office/officeart/2005/8/layout/pyramid1"/>
    <dgm:cxn modelId="{F8335457-7D67-46CD-B909-D7D47F02A413}" type="presParOf" srcId="{313BB482-B3AC-4E53-865E-89B0CA0EA240}" destId="{921DF686-3A03-48A5-9E34-816659A86013}" srcOrd="0" destOrd="0" presId="urn:microsoft.com/office/officeart/2005/8/layout/pyramid1"/>
    <dgm:cxn modelId="{D70F1C6A-7331-4991-B9C8-2178A16C0871}" type="presParOf" srcId="{921DF686-3A03-48A5-9E34-816659A86013}" destId="{EAA8AE6A-A5CD-42E7-A37A-DBA364AC7CEB}" srcOrd="0" destOrd="0" presId="urn:microsoft.com/office/officeart/2005/8/layout/pyramid1"/>
    <dgm:cxn modelId="{525998B7-A786-43DB-BFF0-27F141BB8BA1}" type="presParOf" srcId="{921DF686-3A03-48A5-9E34-816659A86013}" destId="{80B16C5C-D49A-4191-8B77-C54DE81F8A16}" srcOrd="1" destOrd="0" presId="urn:microsoft.com/office/officeart/2005/8/layout/pyramid1"/>
    <dgm:cxn modelId="{46784C8F-C64D-40C0-85DE-C3541CB76556}" type="presParOf" srcId="{313BB482-B3AC-4E53-865E-89B0CA0EA240}" destId="{560D3A6E-EDBB-407A-A4B6-AB20141FA8D1}" srcOrd="1" destOrd="0" presId="urn:microsoft.com/office/officeart/2005/8/layout/pyramid1"/>
    <dgm:cxn modelId="{FE432585-B749-4FEB-B874-CCA25E93D062}" type="presParOf" srcId="{560D3A6E-EDBB-407A-A4B6-AB20141FA8D1}" destId="{CFD1AD31-A518-4ABF-8BE6-C5AA74A28E1D}" srcOrd="0" destOrd="0" presId="urn:microsoft.com/office/officeart/2005/8/layout/pyramid1"/>
    <dgm:cxn modelId="{03D45497-5322-45AE-B09A-A172F8987B03}" type="presParOf" srcId="{560D3A6E-EDBB-407A-A4B6-AB20141FA8D1}" destId="{B2B3ED88-94D6-4CF7-A66A-B2C408D8BBE8}" srcOrd="1" destOrd="0" presId="urn:microsoft.com/office/officeart/2005/8/layout/pyramid1"/>
    <dgm:cxn modelId="{6F946DEB-D9DF-43FE-B21A-E530AC232EDD}" type="presParOf" srcId="{313BB482-B3AC-4E53-865E-89B0CA0EA240}" destId="{9BC0DC9C-852A-453E-B864-1D4D1168CB97}" srcOrd="2" destOrd="0" presId="urn:microsoft.com/office/officeart/2005/8/layout/pyramid1"/>
    <dgm:cxn modelId="{9896FA46-FFE8-468F-B9E6-BEA87F15DEF2}" type="presParOf" srcId="{9BC0DC9C-852A-453E-B864-1D4D1168CB97}" destId="{26AB5248-75F7-401D-B858-326AB19DFE2D}" srcOrd="0" destOrd="0" presId="urn:microsoft.com/office/officeart/2005/8/layout/pyramid1"/>
    <dgm:cxn modelId="{5AC27FA5-1B09-4142-AF12-90ED60409B80}" type="presParOf" srcId="{9BC0DC9C-852A-453E-B864-1D4D1168CB97}" destId="{7121D100-BCE3-4DA9-94FC-1C602B2448B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8B55C2-A6C9-4279-BF88-ECD4B4B779CB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C464F4-B43C-434A-9329-E70BD2816ECF}">
      <dgm:prSet phldrT="[Текст]" custT="1"/>
      <dgm:spPr/>
      <dgm:t>
        <a:bodyPr/>
        <a:lstStyle/>
        <a:p>
          <a:r>
            <a:rPr lang="ru-RU" sz="1800" dirty="0" smtClean="0"/>
            <a:t>Внедрение электронного реестра информации.</a:t>
          </a:r>
        </a:p>
        <a:p>
          <a:endParaRPr lang="ru-RU" sz="1400" dirty="0"/>
        </a:p>
      </dgm:t>
    </dgm:pt>
    <dgm:pt modelId="{633D8E4C-36BD-4ADE-81C9-A15D75B9EDFF}" type="parTrans" cxnId="{57D87156-68DB-473D-922F-2B47752D8F04}">
      <dgm:prSet/>
      <dgm:spPr/>
      <dgm:t>
        <a:bodyPr/>
        <a:lstStyle/>
        <a:p>
          <a:endParaRPr lang="ru-RU"/>
        </a:p>
      </dgm:t>
    </dgm:pt>
    <dgm:pt modelId="{9B87F525-B027-4A06-80E5-21ED67C442F6}" type="sibTrans" cxnId="{57D87156-68DB-473D-922F-2B47752D8F04}">
      <dgm:prSet/>
      <dgm:spPr/>
      <dgm:t>
        <a:bodyPr/>
        <a:lstStyle/>
        <a:p>
          <a:endParaRPr lang="ru-RU"/>
        </a:p>
      </dgm:t>
    </dgm:pt>
    <dgm:pt modelId="{BC6F5E2D-B9C5-4E7F-BDFA-4880B9BE0715}">
      <dgm:prSet phldrT="[Текст]" custT="1"/>
      <dgm:spPr/>
      <dgm:t>
        <a:bodyPr/>
        <a:lstStyle/>
        <a:p>
          <a:r>
            <a:rPr lang="ru-RU" sz="1800" dirty="0" smtClean="0"/>
            <a:t>Оформление образцов заполнения.  Заполнение форм бланков в электронном виде.</a:t>
          </a:r>
        </a:p>
        <a:p>
          <a:r>
            <a:rPr lang="ru-RU" sz="1400" dirty="0" smtClean="0"/>
            <a:t>. </a:t>
          </a:r>
          <a:endParaRPr lang="ru-RU" sz="1400" dirty="0"/>
        </a:p>
      </dgm:t>
    </dgm:pt>
    <dgm:pt modelId="{F76B0968-DF41-4010-9F43-4DBC469D4947}" type="parTrans" cxnId="{42D4430B-449F-4ECF-A498-EABE978F119F}">
      <dgm:prSet/>
      <dgm:spPr/>
      <dgm:t>
        <a:bodyPr/>
        <a:lstStyle/>
        <a:p>
          <a:endParaRPr lang="ru-RU"/>
        </a:p>
      </dgm:t>
    </dgm:pt>
    <dgm:pt modelId="{9EB934B0-193D-4C47-BAA5-4AFD182829CA}" type="sibTrans" cxnId="{42D4430B-449F-4ECF-A498-EABE978F119F}">
      <dgm:prSet/>
      <dgm:spPr/>
      <dgm:t>
        <a:bodyPr/>
        <a:lstStyle/>
        <a:p>
          <a:endParaRPr lang="ru-RU"/>
        </a:p>
      </dgm:t>
    </dgm:pt>
    <dgm:pt modelId="{35E30B5D-7D2F-4777-946D-0181F3FE8B87}">
      <dgm:prSet phldrT="[Текст]" custT="1"/>
      <dgm:spPr/>
      <dgm:t>
        <a:bodyPr/>
        <a:lstStyle/>
        <a:p>
          <a:r>
            <a:rPr lang="ru-RU" sz="1800" dirty="0" smtClean="0"/>
            <a:t>Пересмотр алгоритма действий сотрудников в процессе  оформления документации.</a:t>
          </a:r>
        </a:p>
        <a:p>
          <a:endParaRPr lang="ru-RU" sz="1400" dirty="0"/>
        </a:p>
      </dgm:t>
    </dgm:pt>
    <dgm:pt modelId="{3FDE8685-0BAF-44F6-9226-89F7D9EBB5F1}" type="parTrans" cxnId="{02A14834-3231-4DA3-A9CB-DB448D09B4C0}">
      <dgm:prSet/>
      <dgm:spPr/>
      <dgm:t>
        <a:bodyPr/>
        <a:lstStyle/>
        <a:p>
          <a:endParaRPr lang="ru-RU"/>
        </a:p>
      </dgm:t>
    </dgm:pt>
    <dgm:pt modelId="{29A27FFF-5FF1-43DB-9531-6F9F86F48E1F}" type="sibTrans" cxnId="{02A14834-3231-4DA3-A9CB-DB448D09B4C0}">
      <dgm:prSet/>
      <dgm:spPr/>
      <dgm:t>
        <a:bodyPr/>
        <a:lstStyle/>
        <a:p>
          <a:endParaRPr lang="ru-RU"/>
        </a:p>
      </dgm:t>
    </dgm:pt>
    <dgm:pt modelId="{408EF1EA-5BC1-4AB9-9723-9DD2B1B11F07}">
      <dgm:prSet phldrT="[Текст]" custT="1"/>
      <dgm:spPr/>
      <dgm:t>
        <a:bodyPr/>
        <a:lstStyle/>
        <a:p>
          <a:r>
            <a:rPr lang="ru-RU" sz="1800" dirty="0" smtClean="0"/>
            <a:t>Пересмотр алгоритма действий сотрудников.</a:t>
          </a:r>
        </a:p>
        <a:p>
          <a:endParaRPr lang="ru-RU" sz="1400" dirty="0"/>
        </a:p>
      </dgm:t>
    </dgm:pt>
    <dgm:pt modelId="{0A75671C-9671-41F5-AC66-F2D19C43300D}" type="parTrans" cxnId="{A7A8BB4E-8EC0-4686-8508-631246DDE0A8}">
      <dgm:prSet/>
      <dgm:spPr/>
      <dgm:t>
        <a:bodyPr/>
        <a:lstStyle/>
        <a:p>
          <a:endParaRPr lang="ru-RU"/>
        </a:p>
      </dgm:t>
    </dgm:pt>
    <dgm:pt modelId="{D42E9B99-F554-47D3-99C5-93A3BB3CF02C}" type="sibTrans" cxnId="{A7A8BB4E-8EC0-4686-8508-631246DDE0A8}">
      <dgm:prSet/>
      <dgm:spPr/>
      <dgm:t>
        <a:bodyPr/>
        <a:lstStyle/>
        <a:p>
          <a:endParaRPr lang="ru-RU"/>
        </a:p>
      </dgm:t>
    </dgm:pt>
    <dgm:pt modelId="{35DBD231-93B2-42FF-B020-FC5BB09FBDF1}">
      <dgm:prSet phldrT="[Текст]" custT="1"/>
      <dgm:spPr/>
      <dgm:t>
        <a:bodyPr/>
        <a:lstStyle/>
        <a:p>
          <a:r>
            <a:rPr lang="ru-RU" sz="1800" dirty="0" smtClean="0"/>
            <a:t>Составление каталога имеющихся в пункте Взаимопомощи  вещей, обуви, посуды,  других  предметов.</a:t>
          </a: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dirty="0"/>
        </a:p>
      </dgm:t>
    </dgm:pt>
    <dgm:pt modelId="{8072528B-B4D8-4580-B032-CE260F6429CC}" type="parTrans" cxnId="{123B2B0A-25C9-4721-94E3-63F9914EAB46}">
      <dgm:prSet/>
      <dgm:spPr/>
      <dgm:t>
        <a:bodyPr/>
        <a:lstStyle/>
        <a:p>
          <a:endParaRPr lang="ru-RU"/>
        </a:p>
      </dgm:t>
    </dgm:pt>
    <dgm:pt modelId="{20A8DB15-9CD2-46FA-A8B8-5052EC9CE74D}" type="sibTrans" cxnId="{123B2B0A-25C9-4721-94E3-63F9914EAB46}">
      <dgm:prSet/>
      <dgm:spPr/>
      <dgm:t>
        <a:bodyPr/>
        <a:lstStyle/>
        <a:p>
          <a:endParaRPr lang="ru-RU"/>
        </a:p>
      </dgm:t>
    </dgm:pt>
    <dgm:pt modelId="{39EC18E4-4CE0-455A-9C7F-AB03D7C8269B}" type="pres">
      <dgm:prSet presAssocID="{E38B55C2-A6C9-4279-BF88-ECD4B4B779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FCE963-DE3F-4085-86B9-CADDDA9D6625}" type="pres">
      <dgm:prSet presAssocID="{8FC464F4-B43C-434A-9329-E70BD2816ECF}" presName="parentLin" presStyleCnt="0"/>
      <dgm:spPr/>
    </dgm:pt>
    <dgm:pt modelId="{75712A4A-9D93-4908-9B69-F0E53AB0E341}" type="pres">
      <dgm:prSet presAssocID="{8FC464F4-B43C-434A-9329-E70BD2816EC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0F15DF23-FB1B-408F-8D9C-D0209EA804B8}" type="pres">
      <dgm:prSet presAssocID="{8FC464F4-B43C-434A-9329-E70BD2816ECF}" presName="parentText" presStyleLbl="node1" presStyleIdx="0" presStyleCnt="5" custScaleX="142857" custLinFactNeighborX="-2959" custLinFactNeighborY="10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D6004-97C0-4706-9940-6917E89018C6}" type="pres">
      <dgm:prSet presAssocID="{8FC464F4-B43C-434A-9329-E70BD2816ECF}" presName="negativeSpace" presStyleCnt="0"/>
      <dgm:spPr/>
    </dgm:pt>
    <dgm:pt modelId="{DC9E032F-B5AA-4734-9C0B-98433A3D3821}" type="pres">
      <dgm:prSet presAssocID="{8FC464F4-B43C-434A-9329-E70BD2816ECF}" presName="childText" presStyleLbl="conFgAcc1" presStyleIdx="0" presStyleCnt="5">
        <dgm:presLayoutVars>
          <dgm:bulletEnabled val="1"/>
        </dgm:presLayoutVars>
      </dgm:prSet>
      <dgm:spPr/>
    </dgm:pt>
    <dgm:pt modelId="{8B45E545-184E-466C-AA6C-031EA9DBC530}" type="pres">
      <dgm:prSet presAssocID="{9B87F525-B027-4A06-80E5-21ED67C442F6}" presName="spaceBetweenRectangles" presStyleCnt="0"/>
      <dgm:spPr/>
    </dgm:pt>
    <dgm:pt modelId="{9B802BBB-57A8-49E9-90C6-C31CDF8927B7}" type="pres">
      <dgm:prSet presAssocID="{BC6F5E2D-B9C5-4E7F-BDFA-4880B9BE0715}" presName="parentLin" presStyleCnt="0"/>
      <dgm:spPr/>
    </dgm:pt>
    <dgm:pt modelId="{170C70F9-BFA3-459D-B5D7-E7C013BA2AEC}" type="pres">
      <dgm:prSet presAssocID="{BC6F5E2D-B9C5-4E7F-BDFA-4880B9BE071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1E2D1C0-D768-4104-BDC9-9B1EB66A14B1}" type="pres">
      <dgm:prSet presAssocID="{BC6F5E2D-B9C5-4E7F-BDFA-4880B9BE0715}" presName="parentText" presStyleLbl="node1" presStyleIdx="1" presStyleCnt="5" custScaleX="142857" custScaleY="135622" custLinFactNeighborX="14869" custLinFactNeighborY="-1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F2E1F-6479-4AC7-87A6-048A0EE9B780}" type="pres">
      <dgm:prSet presAssocID="{BC6F5E2D-B9C5-4E7F-BDFA-4880B9BE0715}" presName="negativeSpace" presStyleCnt="0"/>
      <dgm:spPr/>
    </dgm:pt>
    <dgm:pt modelId="{5ADC3F72-B857-4564-9851-9F350099DBD2}" type="pres">
      <dgm:prSet presAssocID="{BC6F5E2D-B9C5-4E7F-BDFA-4880B9BE0715}" presName="childText" presStyleLbl="conFgAcc1" presStyleIdx="1" presStyleCnt="5">
        <dgm:presLayoutVars>
          <dgm:bulletEnabled val="1"/>
        </dgm:presLayoutVars>
      </dgm:prSet>
      <dgm:spPr/>
    </dgm:pt>
    <dgm:pt modelId="{E1E99A66-90EA-4225-B99E-8EDAA9C68E9B}" type="pres">
      <dgm:prSet presAssocID="{9EB934B0-193D-4C47-BAA5-4AFD182829CA}" presName="spaceBetweenRectangles" presStyleCnt="0"/>
      <dgm:spPr/>
    </dgm:pt>
    <dgm:pt modelId="{6BC30654-3283-4015-977A-B1B49AECADDE}" type="pres">
      <dgm:prSet presAssocID="{35E30B5D-7D2F-4777-946D-0181F3FE8B87}" presName="parentLin" presStyleCnt="0"/>
      <dgm:spPr/>
    </dgm:pt>
    <dgm:pt modelId="{4F959A82-C61A-4FAB-95F9-8D3970963647}" type="pres">
      <dgm:prSet presAssocID="{35E30B5D-7D2F-4777-946D-0181F3FE8B8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50FF589E-B10A-406A-AEB6-4525411AB44A}" type="pres">
      <dgm:prSet presAssocID="{35E30B5D-7D2F-4777-946D-0181F3FE8B87}" presName="parentText" presStyleLbl="node1" presStyleIdx="2" presStyleCnt="5" custScaleX="142857" custScaleY="1298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CAA150-066B-475F-9987-95C8410ECC0A}" type="pres">
      <dgm:prSet presAssocID="{35E30B5D-7D2F-4777-946D-0181F3FE8B87}" presName="negativeSpace" presStyleCnt="0"/>
      <dgm:spPr/>
    </dgm:pt>
    <dgm:pt modelId="{97AC3DF6-3F7D-4760-B0BD-CE90DA77D50E}" type="pres">
      <dgm:prSet presAssocID="{35E30B5D-7D2F-4777-946D-0181F3FE8B87}" presName="childText" presStyleLbl="conFgAcc1" presStyleIdx="2" presStyleCnt="5">
        <dgm:presLayoutVars>
          <dgm:bulletEnabled val="1"/>
        </dgm:presLayoutVars>
      </dgm:prSet>
      <dgm:spPr/>
    </dgm:pt>
    <dgm:pt modelId="{DE11FF35-60EB-4660-B418-25A7CB75E14B}" type="pres">
      <dgm:prSet presAssocID="{29A27FFF-5FF1-43DB-9531-6F9F86F48E1F}" presName="spaceBetweenRectangles" presStyleCnt="0"/>
      <dgm:spPr/>
    </dgm:pt>
    <dgm:pt modelId="{07A3A056-AED7-4928-B072-33DB3D8ADAB4}" type="pres">
      <dgm:prSet presAssocID="{408EF1EA-5BC1-4AB9-9723-9DD2B1B11F07}" presName="parentLin" presStyleCnt="0"/>
      <dgm:spPr/>
    </dgm:pt>
    <dgm:pt modelId="{BD18E422-743A-4836-991F-ECA6D86CBC23}" type="pres">
      <dgm:prSet presAssocID="{408EF1EA-5BC1-4AB9-9723-9DD2B1B11F0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0BD9C16-02D3-4DF6-B1AA-BC759E65403A}" type="pres">
      <dgm:prSet presAssocID="{408EF1EA-5BC1-4AB9-9723-9DD2B1B11F07}" presName="parentText" presStyleLbl="node1" presStyleIdx="3" presStyleCnt="5" custScaleX="142857" custLinFactNeighborX="515" custLinFactNeighborY="-1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BD34A3-FDF2-4755-A9DB-AE88BA1DDC82}" type="pres">
      <dgm:prSet presAssocID="{408EF1EA-5BC1-4AB9-9723-9DD2B1B11F07}" presName="negativeSpace" presStyleCnt="0"/>
      <dgm:spPr/>
    </dgm:pt>
    <dgm:pt modelId="{F29E8CC5-6004-478D-B237-A741A482A3A5}" type="pres">
      <dgm:prSet presAssocID="{408EF1EA-5BC1-4AB9-9723-9DD2B1B11F07}" presName="childText" presStyleLbl="conFgAcc1" presStyleIdx="3" presStyleCnt="5">
        <dgm:presLayoutVars>
          <dgm:bulletEnabled val="1"/>
        </dgm:presLayoutVars>
      </dgm:prSet>
      <dgm:spPr/>
    </dgm:pt>
    <dgm:pt modelId="{A37F3644-9B32-4214-913A-4425E61EF6BB}" type="pres">
      <dgm:prSet presAssocID="{D42E9B99-F554-47D3-99C5-93A3BB3CF02C}" presName="spaceBetweenRectangles" presStyleCnt="0"/>
      <dgm:spPr/>
    </dgm:pt>
    <dgm:pt modelId="{8AC6B8EE-6382-4DF6-9C34-F53619DAF4F9}" type="pres">
      <dgm:prSet presAssocID="{35DBD231-93B2-42FF-B020-FC5BB09FBDF1}" presName="parentLin" presStyleCnt="0"/>
      <dgm:spPr/>
    </dgm:pt>
    <dgm:pt modelId="{46161688-A4A5-4B7E-B0B9-5BFA91B945A7}" type="pres">
      <dgm:prSet presAssocID="{35DBD231-93B2-42FF-B020-FC5BB09FBDF1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F42605B9-54A0-4AAE-9F75-E55118890356}" type="pres">
      <dgm:prSet presAssocID="{35DBD231-93B2-42FF-B020-FC5BB09FBDF1}" presName="parentText" presStyleLbl="node1" presStyleIdx="4" presStyleCnt="5" custScaleX="142857" custScaleY="1593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C78C85-4CA9-499E-AEA7-1295D3FC85C5}" type="pres">
      <dgm:prSet presAssocID="{35DBD231-93B2-42FF-B020-FC5BB09FBDF1}" presName="negativeSpace" presStyleCnt="0"/>
      <dgm:spPr/>
    </dgm:pt>
    <dgm:pt modelId="{8F2C79A1-534B-46C6-A443-87C1E65ACFB5}" type="pres">
      <dgm:prSet presAssocID="{35DBD231-93B2-42FF-B020-FC5BB09FBDF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FD6CA20-5A71-47B0-BF82-D9910CDF128C}" type="presOf" srcId="{BC6F5E2D-B9C5-4E7F-BDFA-4880B9BE0715}" destId="{170C70F9-BFA3-459D-B5D7-E7C013BA2AEC}" srcOrd="0" destOrd="0" presId="urn:microsoft.com/office/officeart/2005/8/layout/list1"/>
    <dgm:cxn modelId="{83E5B38D-4ECD-47BD-B088-76A78FC8A780}" type="presOf" srcId="{8FC464F4-B43C-434A-9329-E70BD2816ECF}" destId="{75712A4A-9D93-4908-9B69-F0E53AB0E341}" srcOrd="0" destOrd="0" presId="urn:microsoft.com/office/officeart/2005/8/layout/list1"/>
    <dgm:cxn modelId="{F10182C1-3077-4276-A6F5-9575F80DC66C}" type="presOf" srcId="{408EF1EA-5BC1-4AB9-9723-9DD2B1B11F07}" destId="{A0BD9C16-02D3-4DF6-B1AA-BC759E65403A}" srcOrd="1" destOrd="0" presId="urn:microsoft.com/office/officeart/2005/8/layout/list1"/>
    <dgm:cxn modelId="{123B2B0A-25C9-4721-94E3-63F9914EAB46}" srcId="{E38B55C2-A6C9-4279-BF88-ECD4B4B779CB}" destId="{35DBD231-93B2-42FF-B020-FC5BB09FBDF1}" srcOrd="4" destOrd="0" parTransId="{8072528B-B4D8-4580-B032-CE260F6429CC}" sibTransId="{20A8DB15-9CD2-46FA-A8B8-5052EC9CE74D}"/>
    <dgm:cxn modelId="{ED8B66E2-69B5-4B4B-8FA2-530E7438E854}" type="presOf" srcId="{BC6F5E2D-B9C5-4E7F-BDFA-4880B9BE0715}" destId="{C1E2D1C0-D768-4104-BDC9-9B1EB66A14B1}" srcOrd="1" destOrd="0" presId="urn:microsoft.com/office/officeart/2005/8/layout/list1"/>
    <dgm:cxn modelId="{E35EEF1A-E888-4101-BEC4-5704C028360E}" type="presOf" srcId="{35DBD231-93B2-42FF-B020-FC5BB09FBDF1}" destId="{F42605B9-54A0-4AAE-9F75-E55118890356}" srcOrd="1" destOrd="0" presId="urn:microsoft.com/office/officeart/2005/8/layout/list1"/>
    <dgm:cxn modelId="{759963FC-D31B-4484-8148-7F58A51E3D5E}" type="presOf" srcId="{408EF1EA-5BC1-4AB9-9723-9DD2B1B11F07}" destId="{BD18E422-743A-4836-991F-ECA6D86CBC23}" srcOrd="0" destOrd="0" presId="urn:microsoft.com/office/officeart/2005/8/layout/list1"/>
    <dgm:cxn modelId="{42D4430B-449F-4ECF-A498-EABE978F119F}" srcId="{E38B55C2-A6C9-4279-BF88-ECD4B4B779CB}" destId="{BC6F5E2D-B9C5-4E7F-BDFA-4880B9BE0715}" srcOrd="1" destOrd="0" parTransId="{F76B0968-DF41-4010-9F43-4DBC469D4947}" sibTransId="{9EB934B0-193D-4C47-BAA5-4AFD182829CA}"/>
    <dgm:cxn modelId="{D1F1C710-3437-4141-9AD7-24D8ED5FF79F}" type="presOf" srcId="{8FC464F4-B43C-434A-9329-E70BD2816ECF}" destId="{0F15DF23-FB1B-408F-8D9C-D0209EA804B8}" srcOrd="1" destOrd="0" presId="urn:microsoft.com/office/officeart/2005/8/layout/list1"/>
    <dgm:cxn modelId="{472D6457-167E-4A6E-A8BD-7C5B9EE1EAF1}" type="presOf" srcId="{35DBD231-93B2-42FF-B020-FC5BB09FBDF1}" destId="{46161688-A4A5-4B7E-B0B9-5BFA91B945A7}" srcOrd="0" destOrd="0" presId="urn:microsoft.com/office/officeart/2005/8/layout/list1"/>
    <dgm:cxn modelId="{02A14834-3231-4DA3-A9CB-DB448D09B4C0}" srcId="{E38B55C2-A6C9-4279-BF88-ECD4B4B779CB}" destId="{35E30B5D-7D2F-4777-946D-0181F3FE8B87}" srcOrd="2" destOrd="0" parTransId="{3FDE8685-0BAF-44F6-9226-89F7D9EBB5F1}" sibTransId="{29A27FFF-5FF1-43DB-9531-6F9F86F48E1F}"/>
    <dgm:cxn modelId="{57D87156-68DB-473D-922F-2B47752D8F04}" srcId="{E38B55C2-A6C9-4279-BF88-ECD4B4B779CB}" destId="{8FC464F4-B43C-434A-9329-E70BD2816ECF}" srcOrd="0" destOrd="0" parTransId="{633D8E4C-36BD-4ADE-81C9-A15D75B9EDFF}" sibTransId="{9B87F525-B027-4A06-80E5-21ED67C442F6}"/>
    <dgm:cxn modelId="{D92AE932-BA7F-44CC-AE19-6285099812CC}" type="presOf" srcId="{35E30B5D-7D2F-4777-946D-0181F3FE8B87}" destId="{4F959A82-C61A-4FAB-95F9-8D3970963647}" srcOrd="0" destOrd="0" presId="urn:microsoft.com/office/officeart/2005/8/layout/list1"/>
    <dgm:cxn modelId="{A7A8BB4E-8EC0-4686-8508-631246DDE0A8}" srcId="{E38B55C2-A6C9-4279-BF88-ECD4B4B779CB}" destId="{408EF1EA-5BC1-4AB9-9723-9DD2B1B11F07}" srcOrd="3" destOrd="0" parTransId="{0A75671C-9671-41F5-AC66-F2D19C43300D}" sibTransId="{D42E9B99-F554-47D3-99C5-93A3BB3CF02C}"/>
    <dgm:cxn modelId="{F3B2D6E8-C6CD-4EA8-8C3F-BDB1AA72C36A}" type="presOf" srcId="{E38B55C2-A6C9-4279-BF88-ECD4B4B779CB}" destId="{39EC18E4-4CE0-455A-9C7F-AB03D7C8269B}" srcOrd="0" destOrd="0" presId="urn:microsoft.com/office/officeart/2005/8/layout/list1"/>
    <dgm:cxn modelId="{B43368C5-20BD-49D7-B6E7-A054A8BBFE5B}" type="presOf" srcId="{35E30B5D-7D2F-4777-946D-0181F3FE8B87}" destId="{50FF589E-B10A-406A-AEB6-4525411AB44A}" srcOrd="1" destOrd="0" presId="urn:microsoft.com/office/officeart/2005/8/layout/list1"/>
    <dgm:cxn modelId="{D26DBCC6-0C9F-4A25-8BE2-E2C4AE850983}" type="presParOf" srcId="{39EC18E4-4CE0-455A-9C7F-AB03D7C8269B}" destId="{49FCE963-DE3F-4085-86B9-CADDDA9D6625}" srcOrd="0" destOrd="0" presId="urn:microsoft.com/office/officeart/2005/8/layout/list1"/>
    <dgm:cxn modelId="{EA146E97-854F-4F36-817A-5FF0C76EB98F}" type="presParOf" srcId="{49FCE963-DE3F-4085-86B9-CADDDA9D6625}" destId="{75712A4A-9D93-4908-9B69-F0E53AB0E341}" srcOrd="0" destOrd="0" presId="urn:microsoft.com/office/officeart/2005/8/layout/list1"/>
    <dgm:cxn modelId="{653F99C5-E75F-4D44-AC6B-68AB69E7CB74}" type="presParOf" srcId="{49FCE963-DE3F-4085-86B9-CADDDA9D6625}" destId="{0F15DF23-FB1B-408F-8D9C-D0209EA804B8}" srcOrd="1" destOrd="0" presId="urn:microsoft.com/office/officeart/2005/8/layout/list1"/>
    <dgm:cxn modelId="{50162034-15CE-4892-9CF4-AD3D208A64E6}" type="presParOf" srcId="{39EC18E4-4CE0-455A-9C7F-AB03D7C8269B}" destId="{526D6004-97C0-4706-9940-6917E89018C6}" srcOrd="1" destOrd="0" presId="urn:microsoft.com/office/officeart/2005/8/layout/list1"/>
    <dgm:cxn modelId="{971C6F9A-9165-410F-993C-4A39F4A957DE}" type="presParOf" srcId="{39EC18E4-4CE0-455A-9C7F-AB03D7C8269B}" destId="{DC9E032F-B5AA-4734-9C0B-98433A3D3821}" srcOrd="2" destOrd="0" presId="urn:microsoft.com/office/officeart/2005/8/layout/list1"/>
    <dgm:cxn modelId="{ED3E339F-4873-4F0A-BF8A-5A0329760C77}" type="presParOf" srcId="{39EC18E4-4CE0-455A-9C7F-AB03D7C8269B}" destId="{8B45E545-184E-466C-AA6C-031EA9DBC530}" srcOrd="3" destOrd="0" presId="urn:microsoft.com/office/officeart/2005/8/layout/list1"/>
    <dgm:cxn modelId="{C9C49B17-B259-475A-9446-9DB54EFF6427}" type="presParOf" srcId="{39EC18E4-4CE0-455A-9C7F-AB03D7C8269B}" destId="{9B802BBB-57A8-49E9-90C6-C31CDF8927B7}" srcOrd="4" destOrd="0" presId="urn:microsoft.com/office/officeart/2005/8/layout/list1"/>
    <dgm:cxn modelId="{841B89A5-6A89-492D-9C39-9522DBB12115}" type="presParOf" srcId="{9B802BBB-57A8-49E9-90C6-C31CDF8927B7}" destId="{170C70F9-BFA3-459D-B5D7-E7C013BA2AEC}" srcOrd="0" destOrd="0" presId="urn:microsoft.com/office/officeart/2005/8/layout/list1"/>
    <dgm:cxn modelId="{F55FBCD1-3234-47A9-A060-5CA4237DE3C4}" type="presParOf" srcId="{9B802BBB-57A8-49E9-90C6-C31CDF8927B7}" destId="{C1E2D1C0-D768-4104-BDC9-9B1EB66A14B1}" srcOrd="1" destOrd="0" presId="urn:microsoft.com/office/officeart/2005/8/layout/list1"/>
    <dgm:cxn modelId="{3136AEB0-AA6F-412A-B958-8EAC1C1555AF}" type="presParOf" srcId="{39EC18E4-4CE0-455A-9C7F-AB03D7C8269B}" destId="{F15F2E1F-6479-4AC7-87A6-048A0EE9B780}" srcOrd="5" destOrd="0" presId="urn:microsoft.com/office/officeart/2005/8/layout/list1"/>
    <dgm:cxn modelId="{461F4EFF-3143-4B42-A02C-401B4FB4195F}" type="presParOf" srcId="{39EC18E4-4CE0-455A-9C7F-AB03D7C8269B}" destId="{5ADC3F72-B857-4564-9851-9F350099DBD2}" srcOrd="6" destOrd="0" presId="urn:microsoft.com/office/officeart/2005/8/layout/list1"/>
    <dgm:cxn modelId="{68DDBC5A-8A29-49B3-BF97-27C46682DFFE}" type="presParOf" srcId="{39EC18E4-4CE0-455A-9C7F-AB03D7C8269B}" destId="{E1E99A66-90EA-4225-B99E-8EDAA9C68E9B}" srcOrd="7" destOrd="0" presId="urn:microsoft.com/office/officeart/2005/8/layout/list1"/>
    <dgm:cxn modelId="{8B2A206B-89DC-4FFE-8143-151D9A47989D}" type="presParOf" srcId="{39EC18E4-4CE0-455A-9C7F-AB03D7C8269B}" destId="{6BC30654-3283-4015-977A-B1B49AECADDE}" srcOrd="8" destOrd="0" presId="urn:microsoft.com/office/officeart/2005/8/layout/list1"/>
    <dgm:cxn modelId="{24BB2EFF-C5F8-476C-B791-25AFF23440E0}" type="presParOf" srcId="{6BC30654-3283-4015-977A-B1B49AECADDE}" destId="{4F959A82-C61A-4FAB-95F9-8D3970963647}" srcOrd="0" destOrd="0" presId="urn:microsoft.com/office/officeart/2005/8/layout/list1"/>
    <dgm:cxn modelId="{4C0E2306-AD8F-475A-8451-7BB8619C9170}" type="presParOf" srcId="{6BC30654-3283-4015-977A-B1B49AECADDE}" destId="{50FF589E-B10A-406A-AEB6-4525411AB44A}" srcOrd="1" destOrd="0" presId="urn:microsoft.com/office/officeart/2005/8/layout/list1"/>
    <dgm:cxn modelId="{FFFC34DC-8EA0-4F06-8224-E4ADE37C29C3}" type="presParOf" srcId="{39EC18E4-4CE0-455A-9C7F-AB03D7C8269B}" destId="{05CAA150-066B-475F-9987-95C8410ECC0A}" srcOrd="9" destOrd="0" presId="urn:microsoft.com/office/officeart/2005/8/layout/list1"/>
    <dgm:cxn modelId="{001EE6AB-E17D-4C8E-B181-97A553470CF4}" type="presParOf" srcId="{39EC18E4-4CE0-455A-9C7F-AB03D7C8269B}" destId="{97AC3DF6-3F7D-4760-B0BD-CE90DA77D50E}" srcOrd="10" destOrd="0" presId="urn:microsoft.com/office/officeart/2005/8/layout/list1"/>
    <dgm:cxn modelId="{B75A1D74-4C4C-402B-A22F-073F103EA875}" type="presParOf" srcId="{39EC18E4-4CE0-455A-9C7F-AB03D7C8269B}" destId="{DE11FF35-60EB-4660-B418-25A7CB75E14B}" srcOrd="11" destOrd="0" presId="urn:microsoft.com/office/officeart/2005/8/layout/list1"/>
    <dgm:cxn modelId="{216F5BFC-D262-4087-8FC7-98AE0AB80625}" type="presParOf" srcId="{39EC18E4-4CE0-455A-9C7F-AB03D7C8269B}" destId="{07A3A056-AED7-4928-B072-33DB3D8ADAB4}" srcOrd="12" destOrd="0" presId="urn:microsoft.com/office/officeart/2005/8/layout/list1"/>
    <dgm:cxn modelId="{3814F369-B193-41AB-B620-12B710E3DD9D}" type="presParOf" srcId="{07A3A056-AED7-4928-B072-33DB3D8ADAB4}" destId="{BD18E422-743A-4836-991F-ECA6D86CBC23}" srcOrd="0" destOrd="0" presId="urn:microsoft.com/office/officeart/2005/8/layout/list1"/>
    <dgm:cxn modelId="{778B2425-A6AC-4C7C-894E-367954E72BF6}" type="presParOf" srcId="{07A3A056-AED7-4928-B072-33DB3D8ADAB4}" destId="{A0BD9C16-02D3-4DF6-B1AA-BC759E65403A}" srcOrd="1" destOrd="0" presId="urn:microsoft.com/office/officeart/2005/8/layout/list1"/>
    <dgm:cxn modelId="{D4B0DCF8-DCED-4C05-A18B-497037EFCF81}" type="presParOf" srcId="{39EC18E4-4CE0-455A-9C7F-AB03D7C8269B}" destId="{26BD34A3-FDF2-4755-A9DB-AE88BA1DDC82}" srcOrd="13" destOrd="0" presId="urn:microsoft.com/office/officeart/2005/8/layout/list1"/>
    <dgm:cxn modelId="{8FD3AD33-93FB-41B2-8FD9-03AD1C42ACEA}" type="presParOf" srcId="{39EC18E4-4CE0-455A-9C7F-AB03D7C8269B}" destId="{F29E8CC5-6004-478D-B237-A741A482A3A5}" srcOrd="14" destOrd="0" presId="urn:microsoft.com/office/officeart/2005/8/layout/list1"/>
    <dgm:cxn modelId="{E8B69B76-C82D-4054-877C-9A87445F7A08}" type="presParOf" srcId="{39EC18E4-4CE0-455A-9C7F-AB03D7C8269B}" destId="{A37F3644-9B32-4214-913A-4425E61EF6BB}" srcOrd="15" destOrd="0" presId="urn:microsoft.com/office/officeart/2005/8/layout/list1"/>
    <dgm:cxn modelId="{BF7EF37C-D169-4B3F-A082-2693630BFDE5}" type="presParOf" srcId="{39EC18E4-4CE0-455A-9C7F-AB03D7C8269B}" destId="{8AC6B8EE-6382-4DF6-9C34-F53619DAF4F9}" srcOrd="16" destOrd="0" presId="urn:microsoft.com/office/officeart/2005/8/layout/list1"/>
    <dgm:cxn modelId="{6C288F2C-F080-4A00-9DF1-691B17CA118D}" type="presParOf" srcId="{8AC6B8EE-6382-4DF6-9C34-F53619DAF4F9}" destId="{46161688-A4A5-4B7E-B0B9-5BFA91B945A7}" srcOrd="0" destOrd="0" presId="urn:microsoft.com/office/officeart/2005/8/layout/list1"/>
    <dgm:cxn modelId="{C247F6FB-389F-421B-864F-D393809A5E30}" type="presParOf" srcId="{8AC6B8EE-6382-4DF6-9C34-F53619DAF4F9}" destId="{F42605B9-54A0-4AAE-9F75-E55118890356}" srcOrd="1" destOrd="0" presId="urn:microsoft.com/office/officeart/2005/8/layout/list1"/>
    <dgm:cxn modelId="{813CD07C-DB18-4B2A-9A8F-55624E6F58F3}" type="presParOf" srcId="{39EC18E4-4CE0-455A-9C7F-AB03D7C8269B}" destId="{1AC78C85-4CA9-499E-AEA7-1295D3FC85C5}" srcOrd="17" destOrd="0" presId="urn:microsoft.com/office/officeart/2005/8/layout/list1"/>
    <dgm:cxn modelId="{BDA81444-FBB3-4703-9E0F-5F7D96EF0253}" type="presParOf" srcId="{39EC18E4-4CE0-455A-9C7F-AB03D7C8269B}" destId="{8F2C79A1-534B-46C6-A443-87C1E65ACFB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8FF1E-76CF-44F2-8DBF-6FA9CE840E08}">
      <dsp:nvSpPr>
        <dsp:cNvPr id="0" name=""/>
        <dsp:cNvSpPr/>
      </dsp:nvSpPr>
      <dsp:spPr>
        <a:xfrm rot="5400000">
          <a:off x="-171251" y="173373"/>
          <a:ext cx="1141677" cy="7991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1</a:t>
          </a:r>
          <a:endParaRPr lang="ru-RU" sz="2200" kern="1200" dirty="0"/>
        </a:p>
      </dsp:txBody>
      <dsp:txXfrm rot="-5400000">
        <a:off x="1" y="401708"/>
        <a:ext cx="799174" cy="342503"/>
      </dsp:txXfrm>
    </dsp:sp>
    <dsp:sp modelId="{C0831982-6DC6-4055-B673-18D36C07D1D4}">
      <dsp:nvSpPr>
        <dsp:cNvPr id="0" name=""/>
        <dsp:cNvSpPr/>
      </dsp:nvSpPr>
      <dsp:spPr>
        <a:xfrm rot="5400000">
          <a:off x="5495789" y="-4694493"/>
          <a:ext cx="742090" cy="10135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Потеря времени при проверке сведений о семье.</a:t>
          </a:r>
          <a:endParaRPr lang="ru-RU" sz="2000" kern="1200" dirty="0"/>
        </a:p>
      </dsp:txBody>
      <dsp:txXfrm rot="-5400000">
        <a:off x="799174" y="38348"/>
        <a:ext cx="10099094" cy="669638"/>
      </dsp:txXfrm>
    </dsp:sp>
    <dsp:sp modelId="{85ED339F-0C74-4B00-83A4-7D7CE77CCECF}">
      <dsp:nvSpPr>
        <dsp:cNvPr id="0" name=""/>
        <dsp:cNvSpPr/>
      </dsp:nvSpPr>
      <dsp:spPr>
        <a:xfrm rot="5400000">
          <a:off x="-171251" y="1359680"/>
          <a:ext cx="1141677" cy="7991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2</a:t>
          </a:r>
          <a:endParaRPr lang="ru-RU" sz="2200" kern="1200" dirty="0"/>
        </a:p>
      </dsp:txBody>
      <dsp:txXfrm rot="-5400000">
        <a:off x="1" y="1588015"/>
        <a:ext cx="799174" cy="342503"/>
      </dsp:txXfrm>
    </dsp:sp>
    <dsp:sp modelId="{D3D0AEBC-8D9B-4536-B3A5-BD6D5BFA8E4E}">
      <dsp:nvSpPr>
        <dsp:cNvPr id="0" name=""/>
        <dsp:cNvSpPr/>
      </dsp:nvSpPr>
      <dsp:spPr>
        <a:xfrm rot="5400000">
          <a:off x="5338295" y="-3508186"/>
          <a:ext cx="1057077" cy="10135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Потеря времени при заполнении документации заявителем и специалистом.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</dsp:txBody>
      <dsp:txXfrm rot="-5400000">
        <a:off x="799174" y="1082537"/>
        <a:ext cx="10083718" cy="953873"/>
      </dsp:txXfrm>
    </dsp:sp>
    <dsp:sp modelId="{A074B1D3-CAAD-47E0-ACEB-4FF1E9A9CCF6}">
      <dsp:nvSpPr>
        <dsp:cNvPr id="0" name=""/>
        <dsp:cNvSpPr/>
      </dsp:nvSpPr>
      <dsp:spPr>
        <a:xfrm rot="5400000">
          <a:off x="-171251" y="2388493"/>
          <a:ext cx="1141677" cy="7991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3</a:t>
          </a:r>
          <a:endParaRPr lang="ru-RU" sz="2200" kern="1200" dirty="0"/>
        </a:p>
      </dsp:txBody>
      <dsp:txXfrm rot="-5400000">
        <a:off x="1" y="2616828"/>
        <a:ext cx="799174" cy="342503"/>
      </dsp:txXfrm>
    </dsp:sp>
    <dsp:sp modelId="{4F573650-07DC-4B76-9C22-14CE574C38CD}">
      <dsp:nvSpPr>
        <dsp:cNvPr id="0" name=""/>
        <dsp:cNvSpPr/>
      </dsp:nvSpPr>
      <dsp:spPr>
        <a:xfrm rot="5400000">
          <a:off x="5495789" y="-2479373"/>
          <a:ext cx="742090" cy="10135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 Потеря времени на формирование учетного  дела.</a:t>
          </a:r>
          <a:endParaRPr lang="ru-RU" sz="1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</dsp:txBody>
      <dsp:txXfrm rot="-5400000">
        <a:off x="799174" y="2253468"/>
        <a:ext cx="10099094" cy="669638"/>
      </dsp:txXfrm>
    </dsp:sp>
    <dsp:sp modelId="{914687CF-2BBA-4497-9DCE-212F569E8133}">
      <dsp:nvSpPr>
        <dsp:cNvPr id="0" name=""/>
        <dsp:cNvSpPr/>
      </dsp:nvSpPr>
      <dsp:spPr>
        <a:xfrm rot="5400000">
          <a:off x="-153581" y="3405307"/>
          <a:ext cx="1141677" cy="7991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4</a:t>
          </a:r>
          <a:endParaRPr lang="ru-RU" sz="2200" kern="1200" dirty="0"/>
        </a:p>
      </dsp:txBody>
      <dsp:txXfrm rot="-5400000">
        <a:off x="17671" y="3633642"/>
        <a:ext cx="799174" cy="342503"/>
      </dsp:txXfrm>
    </dsp:sp>
    <dsp:sp modelId="{98DE2215-3550-4D3D-B88E-1A959134EC43}">
      <dsp:nvSpPr>
        <dsp:cNvPr id="0" name=""/>
        <dsp:cNvSpPr/>
      </dsp:nvSpPr>
      <dsp:spPr>
        <a:xfrm rot="5400000">
          <a:off x="5495789" y="-1450560"/>
          <a:ext cx="742090" cy="10135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Потеря времени на заполнение учетных журналов.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</dsp:txBody>
      <dsp:txXfrm rot="-5400000">
        <a:off x="799174" y="3282281"/>
        <a:ext cx="10099094" cy="669638"/>
      </dsp:txXfrm>
    </dsp:sp>
    <dsp:sp modelId="{56179D03-05AA-4E32-9026-48598B451CC2}">
      <dsp:nvSpPr>
        <dsp:cNvPr id="0" name=""/>
        <dsp:cNvSpPr/>
      </dsp:nvSpPr>
      <dsp:spPr>
        <a:xfrm rot="5400000">
          <a:off x="-171251" y="4446119"/>
          <a:ext cx="1141677" cy="7991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5</a:t>
          </a:r>
          <a:endParaRPr lang="ru-RU" sz="2200" kern="1200" dirty="0"/>
        </a:p>
      </dsp:txBody>
      <dsp:txXfrm rot="-5400000">
        <a:off x="1" y="4674454"/>
        <a:ext cx="799174" cy="342503"/>
      </dsp:txXfrm>
    </dsp:sp>
    <dsp:sp modelId="{C7665D49-CC44-4B39-A885-20C23942BB20}">
      <dsp:nvSpPr>
        <dsp:cNvPr id="0" name=""/>
        <dsp:cNvSpPr/>
      </dsp:nvSpPr>
      <dsp:spPr>
        <a:xfrm rot="5400000">
          <a:off x="5495789" y="-421747"/>
          <a:ext cx="742090" cy="10135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900" kern="1200" dirty="0" smtClean="0"/>
            <a:t> Потеря времени на процесс предоставления помощи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 rot="-5400000">
        <a:off x="799174" y="4311094"/>
        <a:ext cx="10099094" cy="6696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8AE6A-A5CD-42E7-A37A-DBA364AC7CEB}">
      <dsp:nvSpPr>
        <dsp:cNvPr id="0" name=""/>
        <dsp:cNvSpPr/>
      </dsp:nvSpPr>
      <dsp:spPr>
        <a:xfrm>
          <a:off x="1612691" y="0"/>
          <a:ext cx="1612691" cy="1806222"/>
        </a:xfrm>
        <a:prstGeom prst="trapezoid">
          <a:avLst>
            <a:gd name="adj" fmla="val 5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Федеральный уровень</a:t>
          </a:r>
          <a:endParaRPr lang="ru-RU" sz="1600" i="1" kern="1200" dirty="0"/>
        </a:p>
      </dsp:txBody>
      <dsp:txXfrm>
        <a:off x="1612691" y="0"/>
        <a:ext cx="1612691" cy="1806222"/>
      </dsp:txXfrm>
    </dsp:sp>
    <dsp:sp modelId="{CFD1AD31-A518-4ABF-8BE6-C5AA74A28E1D}">
      <dsp:nvSpPr>
        <dsp:cNvPr id="0" name=""/>
        <dsp:cNvSpPr/>
      </dsp:nvSpPr>
      <dsp:spPr>
        <a:xfrm>
          <a:off x="806345" y="1806222"/>
          <a:ext cx="3225382" cy="1806222"/>
        </a:xfrm>
        <a:prstGeom prst="trapezoid">
          <a:avLst>
            <a:gd name="adj" fmla="val 44643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Региональный уровень</a:t>
          </a:r>
          <a:endParaRPr lang="ru-RU" sz="1600" i="1" kern="1200" dirty="0"/>
        </a:p>
      </dsp:txBody>
      <dsp:txXfrm>
        <a:off x="1370787" y="1806222"/>
        <a:ext cx="2096498" cy="1806222"/>
      </dsp:txXfrm>
    </dsp:sp>
    <dsp:sp modelId="{26AB5248-75F7-401D-B858-326AB19DFE2D}">
      <dsp:nvSpPr>
        <dsp:cNvPr id="0" name=""/>
        <dsp:cNvSpPr/>
      </dsp:nvSpPr>
      <dsp:spPr>
        <a:xfrm>
          <a:off x="0" y="3612444"/>
          <a:ext cx="4838073" cy="1806222"/>
        </a:xfrm>
        <a:prstGeom prst="trapezoid">
          <a:avLst>
            <a:gd name="adj" fmla="val 44643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Уровень организации</a:t>
          </a:r>
          <a:endParaRPr lang="ru-RU" sz="1600" i="1" kern="1200" dirty="0"/>
        </a:p>
      </dsp:txBody>
      <dsp:txXfrm>
        <a:off x="846662" y="3612444"/>
        <a:ext cx="3144747" cy="18062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E032F-B5AA-4734-9C0B-98433A3D3821}">
      <dsp:nvSpPr>
        <dsp:cNvPr id="0" name=""/>
        <dsp:cNvSpPr/>
      </dsp:nvSpPr>
      <dsp:spPr>
        <a:xfrm>
          <a:off x="0" y="328796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5DF23-FB1B-408F-8D9C-D0209EA804B8}">
      <dsp:nvSpPr>
        <dsp:cNvPr id="0" name=""/>
        <dsp:cNvSpPr/>
      </dsp:nvSpPr>
      <dsp:spPr>
        <a:xfrm>
          <a:off x="508483" y="10986"/>
          <a:ext cx="10479762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Внедрение электронного реестра информации.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40186" y="42689"/>
        <a:ext cx="10416356" cy="586034"/>
      </dsp:txXfrm>
    </dsp:sp>
    <dsp:sp modelId="{5ADC3F72-B857-4564-9851-9F350099DBD2}">
      <dsp:nvSpPr>
        <dsp:cNvPr id="0" name=""/>
        <dsp:cNvSpPr/>
      </dsp:nvSpPr>
      <dsp:spPr>
        <a:xfrm>
          <a:off x="0" y="1558060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2D1C0-D768-4104-BDC9-9B1EB66A14B1}">
      <dsp:nvSpPr>
        <dsp:cNvPr id="0" name=""/>
        <dsp:cNvSpPr/>
      </dsp:nvSpPr>
      <dsp:spPr>
        <a:xfrm>
          <a:off x="526686" y="993612"/>
          <a:ext cx="10479762" cy="880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Оформление образцов заполнения.  Заполнение форм бланков в электронном виде.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. </a:t>
          </a:r>
          <a:endParaRPr lang="ru-RU" sz="1400" kern="1200" dirty="0"/>
        </a:p>
      </dsp:txBody>
      <dsp:txXfrm>
        <a:off x="569682" y="1036608"/>
        <a:ext cx="10393770" cy="794791"/>
      </dsp:txXfrm>
    </dsp:sp>
    <dsp:sp modelId="{97AC3DF6-3F7D-4760-B0BD-CE90DA77D50E}">
      <dsp:nvSpPr>
        <dsp:cNvPr id="0" name=""/>
        <dsp:cNvSpPr/>
      </dsp:nvSpPr>
      <dsp:spPr>
        <a:xfrm>
          <a:off x="0" y="2749974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F589E-B10A-406A-AEB6-4525411AB44A}">
      <dsp:nvSpPr>
        <dsp:cNvPr id="0" name=""/>
        <dsp:cNvSpPr/>
      </dsp:nvSpPr>
      <dsp:spPr>
        <a:xfrm>
          <a:off x="523988" y="2231260"/>
          <a:ext cx="10479762" cy="843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Пересмотр алгоритма действий сотрудников в процессе  оформления документации.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65161" y="2272433"/>
        <a:ext cx="10397416" cy="761088"/>
      </dsp:txXfrm>
    </dsp:sp>
    <dsp:sp modelId="{F29E8CC5-6004-478D-B237-A741A482A3A5}">
      <dsp:nvSpPr>
        <dsp:cNvPr id="0" name=""/>
        <dsp:cNvSpPr/>
      </dsp:nvSpPr>
      <dsp:spPr>
        <a:xfrm>
          <a:off x="0" y="3747894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D9C16-02D3-4DF6-B1AA-BC759E65403A}">
      <dsp:nvSpPr>
        <dsp:cNvPr id="0" name=""/>
        <dsp:cNvSpPr/>
      </dsp:nvSpPr>
      <dsp:spPr>
        <a:xfrm>
          <a:off x="526686" y="3414790"/>
          <a:ext cx="10479762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Пересмотр алгоритма действий сотрудников.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58389" y="3446493"/>
        <a:ext cx="10416356" cy="586034"/>
      </dsp:txXfrm>
    </dsp:sp>
    <dsp:sp modelId="{8F2C79A1-534B-46C6-A443-87C1E65ACFB5}">
      <dsp:nvSpPr>
        <dsp:cNvPr id="0" name=""/>
        <dsp:cNvSpPr/>
      </dsp:nvSpPr>
      <dsp:spPr>
        <a:xfrm>
          <a:off x="0" y="5131140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2605B9-54A0-4AAE-9F75-E55118890356}">
      <dsp:nvSpPr>
        <dsp:cNvPr id="0" name=""/>
        <dsp:cNvSpPr/>
      </dsp:nvSpPr>
      <dsp:spPr>
        <a:xfrm>
          <a:off x="523988" y="4421094"/>
          <a:ext cx="10479762" cy="10347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>
            <a:spcBef>
              <a:spcPct val="0"/>
            </a:spcBef>
          </a:pPr>
          <a:r>
            <a:rPr lang="ru-RU" sz="1800" kern="1200" dirty="0" smtClean="0"/>
            <a:t>Составление каталога имеющихся в пункте Взаимопомощи  вещей, обуви, посуды,  других  предметов.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kern="1200" dirty="0"/>
        </a:p>
      </dsp:txBody>
      <dsp:txXfrm>
        <a:off x="574501" y="4471607"/>
        <a:ext cx="10378736" cy="933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0.429268623330848</cdr:x>
      <cdr:y>0.260002133788542</cdr:y>
    </cdr:from>
    <cdr:to>
      <cdr:x>0.731376669152037</cdr:x>
      <cdr:y>0.260108823215619</cdr:y>
    </cdr:to>
    <cdr:sp>
      <cdr:nvSpPr>
        <cdr:cNvPr id="342" name="Прямая соединительная линия 2"/>
        <cdr:cNvSpPr/>
      </cdr:nvSpPr>
      <cdr:spPr>
        <a:xfrm flipH="1">
          <a:off x="2279880" y="877320"/>
          <a:ext cx="1604520" cy="360"/>
        </a:xfrm>
        <a:prstGeom prst="line">
          <a:avLst/>
        </a:prstGeom>
        <a:ln>
          <a:solidFill>
            <a:srgbClr val="000000"/>
          </a:solidFill>
        </a:ln>
      </cdr:spPr>
      <cdr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/>
      </cdr:style>
    </cdr:sp>
  </cdr:relSizeAnchor>
  <cdr:relSizeAnchor>
    <cdr:from>
      <cdr:x>0.699586524774622</cdr:x>
      <cdr:y>0.286034353995519</cdr:y>
    </cdr:from>
    <cdr:to>
      <cdr:x>0.729410967260896</cdr:x>
      <cdr:y>0.594366798250293</cdr:y>
    </cdr:to>
    <cdr:sp>
      <cdr:nvSpPr>
        <cdr:cNvPr id="343" name="Стрелка вниз 10"/>
        <cdr:cNvSpPr/>
      </cdr:nvSpPr>
      <cdr:spPr>
        <a:xfrm>
          <a:off x="3715560" y="965160"/>
          <a:ext cx="158400" cy="1040400"/>
        </a:xfrm>
        <a:prstGeom prst="downArrow">
          <a:avLst>
            <a:gd name="adj1" fmla="val 50000"/>
            <a:gd name="adj2" fmla="val 50000"/>
          </a:avLst>
        </a:prstGeom>
        <a:solidFill>
          <a:srgbClr val="00b050"/>
        </a:solidFill>
        <a:ln>
          <a:solidFill>
            <a:srgbClr val="af5c24"/>
          </a:solidFill>
        </a:ln>
      </cdr:spPr>
      <cdr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/>
      </cdr:style>
    </cdr:sp>
  </cdr:relSizeAnchor>
</c:userShape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XO Oriel"/>
              </a:rPr>
              <a:t>Для правки формата примечаний щёлкните мышью</a:t>
            </a:r>
            <a:endParaRPr b="0" lang="ru-RU" sz="2000" spc="-1" strike="noStrike">
              <a:latin typeface="XO Orie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nos"/>
              </a:rPr>
              <a:t>&lt;верхний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ru-RU" sz="1400" spc="-1" strike="noStrike">
                <a:latin typeface="Tinos"/>
              </a:defRPr>
            </a:lvl1pPr>
          </a:lstStyle>
          <a:p>
            <a:pPr algn="r">
              <a:buNone/>
            </a:pPr>
            <a:r>
              <a:rPr b="0" lang="ru-RU" sz="1400" spc="-1" strike="noStrike">
                <a:latin typeface="Tinos"/>
              </a:rPr>
              <a:t>&lt;дата/время&gt;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ru-RU" sz="1400" spc="-1" strike="noStrike">
                <a:latin typeface="Tinos"/>
              </a:defRPr>
            </a:lvl1pPr>
          </a:lstStyle>
          <a:p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ru-RU" sz="1400" spc="-1" strike="noStrike">
                <a:latin typeface="Tinos"/>
              </a:defRPr>
            </a:lvl1pPr>
          </a:lstStyle>
          <a:p>
            <a:pPr algn="r">
              <a:buNone/>
            </a:pPr>
            <a:fld id="{04B6A642-6C0D-40E0-8BB3-9F6314EDF9F6}" type="slidenum">
              <a:rPr b="0" lang="ru-RU" sz="1400" spc="-1" strike="noStrike">
                <a:latin typeface="Tinos"/>
              </a:rPr>
              <a:t>&lt;номер&gt;</a:t>
            </a:fld>
            <a:endParaRPr b="0" lang="ru-RU" sz="14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XO Orie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C2E68F0-D4CB-457C-8E08-9CF8B228EB1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8F717FE-646A-41E5-AEBB-030D9707A0B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61537C4-9236-4588-B715-C6F19926BB8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786B466-BE17-4F7E-B463-8BA117AACA6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C51989-A6DD-4CCA-B842-393F3859E77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FA45505-F93D-43D3-8365-9ACE73414EC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601AA0A-0B2E-46ED-98CA-569D3BF3B39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31B76D7-0376-4D6A-BCDB-4877BD872AC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596E9B9-B540-4B63-BAF5-51C4C30D822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935DCA5-5200-475A-ADA6-FCC6096CC74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8A3D1E0-A927-4386-AEE8-F1E6B4CEFB0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209A60C-6037-4E1E-8359-8214B5A6881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7AAB7FF-4B6F-4EC0-9404-6977BF8F4C6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1BD40CE-521B-4A87-8290-E18F0986525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563E07F-F38A-4D50-A4E5-A66BC94E268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C98822F-4A78-4B42-BE47-48725C2F5D7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DD05A7E-9C2F-40BA-A6F4-8F10DB362C5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FE3EFC0-C60E-4003-B2B0-8B163C7D74F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57927BC-C548-4584-9F16-663EC8FC217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74E61E5-9DB4-4DD3-94FD-828BF94F7F7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42F59BC-A391-4014-8578-352681EEC98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0241003-DF73-40F3-AC0A-89F1B11765C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D6E459E-8C9B-4D6C-BDD4-4BE85235746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69A4F84-52E7-4606-A2F4-47B241C4292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2FBD340-1F20-4A7D-BE73-AD9DF62A2AC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35CCE2F-5102-41FC-A134-6012B9A56AB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FC8BF9B-E0AD-4BC0-9A27-8EA42D2C46F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BCA9287-974F-496E-B812-341EE499358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EBAEA43-5EB5-4A44-BB78-B42186643FC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CDE3CE1-047D-48C8-B7E7-16F0FF928E9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27963F6-965B-4A29-BAFC-AAFC3E597D8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C513234-4B63-45CD-A0EF-A34446C25A5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7B0A60D-C58E-4AA7-9553-E4C2440B786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3119BD7-F535-44A7-95FB-23650B69C31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F1A1E7B-E74E-4B28-9A5A-E08543C6AD8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E84DBF1-DC90-4D41-BBAB-F04215789A6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9E441DD-DA08-475A-84C1-CE8F8E91286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2EF6B77-779C-4FDD-8FD5-3ACFA642641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7118CFD-32FD-437A-92BB-6F7468F24BB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ADC2E4A-830B-4681-A049-59CD0DE5E4A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A78DC2A-03AE-4315-8B28-46DE9309D1D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522E35B-AA23-474F-87C1-7E1E1D98FAB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D3C89EE-C041-4374-A51D-84DB4A3E05B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69569AE-1EB2-4A1B-BD65-CF8D75FCF7F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D58F6AF-4C78-448C-AA70-A1E9BBD3B27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48363E0-6DE0-4E27-A517-B04A3B89540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314D8DD-7809-4C55-B5B7-8D9167B5EFA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10D6557-2F64-4EAF-B010-10277CC7333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0024456-98C2-4C1C-96DF-8AFF86B19C7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91DBC11-A988-438C-82D1-CC012551583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C444CB1-B38B-48D1-99C3-7B2FC45B0D9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9BCB398-8831-43FE-B47B-1F8022E2DD1A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F188CD7-43BD-4825-99C6-B20AB288F15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chart" Target="../charts/chart1.xml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2.png"/><Relationship Id="rId8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30.png"/><Relationship Id="rId8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3" descr=""/>
          <p:cNvPicPr/>
          <p:nvPr/>
        </p:nvPicPr>
        <p:blipFill>
          <a:blip r:embed="rId1"/>
          <a:stretch/>
        </p:blipFill>
        <p:spPr>
          <a:xfrm>
            <a:off x="1963440" y="13680"/>
            <a:ext cx="10249560" cy="6888960"/>
          </a:xfrm>
          <a:prstGeom prst="rect">
            <a:avLst/>
          </a:prstGeom>
          <a:ln w="0">
            <a:noFill/>
          </a:ln>
        </p:spPr>
      </p:pic>
      <p:sp>
        <p:nvSpPr>
          <p:cNvPr id="171" name="TextBox 4"/>
          <p:cNvSpPr/>
          <p:nvPr/>
        </p:nvSpPr>
        <p:spPr>
          <a:xfrm>
            <a:off x="612000" y="1978200"/>
            <a:ext cx="859500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rgbClr val="3b4555"/>
                </a:solidFill>
                <a:latin typeface="Futura PT"/>
                <a:ea typeface="Futura PT"/>
              </a:rPr>
              <a:t> </a:t>
            </a:r>
            <a:endParaRPr b="0" lang="ru-RU" sz="40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000" spc="-1" strike="noStrike">
              <a:latin typeface="XO Oriel"/>
            </a:endParaRPr>
          </a:p>
        </p:txBody>
      </p:sp>
      <p:pic>
        <p:nvPicPr>
          <p:cNvPr id="172" name="Рисунок 6" descr=""/>
          <p:cNvPicPr/>
          <p:nvPr/>
        </p:nvPicPr>
        <p:blipFill>
          <a:blip r:embed="rId2"/>
          <a:stretch/>
        </p:blipFill>
        <p:spPr>
          <a:xfrm>
            <a:off x="1361160" y="225000"/>
            <a:ext cx="1203840" cy="1008000"/>
          </a:xfrm>
          <a:prstGeom prst="rect">
            <a:avLst/>
          </a:prstGeom>
          <a:ln w="0">
            <a:noFill/>
          </a:ln>
        </p:spPr>
      </p:pic>
      <p:sp>
        <p:nvSpPr>
          <p:cNvPr id="173" name="Прямоугольник 1"/>
          <p:cNvSpPr/>
          <p:nvPr/>
        </p:nvSpPr>
        <p:spPr>
          <a:xfrm>
            <a:off x="430200" y="1744920"/>
            <a:ext cx="8673120" cy="179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Оптимизация процесса оказания социальной помощи семьям, обратившимся в МКУ «Центр социальной помощи семье и детям» Беловского городского округа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174" name="Рисунок 7" descr="сердечко.png"/>
          <p:cNvPicPr/>
          <p:nvPr/>
        </p:nvPicPr>
        <p:blipFill>
          <a:blip r:embed="rId3"/>
          <a:stretch/>
        </p:blipFill>
        <p:spPr>
          <a:xfrm>
            <a:off x="10803240" y="260280"/>
            <a:ext cx="978840" cy="865080"/>
          </a:xfrm>
          <a:prstGeom prst="rect">
            <a:avLst/>
          </a:prstGeom>
          <a:ln w="0">
            <a:noFill/>
          </a:ln>
        </p:spPr>
      </p:pic>
      <p:sp>
        <p:nvSpPr>
          <p:cNvPr id="175" name="Прямоугольник 10"/>
          <p:cNvSpPr/>
          <p:nvPr/>
        </p:nvSpPr>
        <p:spPr>
          <a:xfrm>
            <a:off x="-131760" y="5469120"/>
            <a:ext cx="6095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МКУ «Центр социальной помощи семье и детям» Беловского городского округа</a:t>
            </a:r>
            <a:endParaRPr b="0" lang="ru-RU" sz="1800" spc="-1" strike="noStrike">
              <a:latin typeface="XO Oriel"/>
            </a:endParaRPr>
          </a:p>
        </p:txBody>
      </p:sp>
      <p:pic>
        <p:nvPicPr>
          <p:cNvPr id="176" name="Рисунок 11" descr="БеловоГО-ПП-04"/>
          <p:cNvPicPr/>
          <p:nvPr/>
        </p:nvPicPr>
        <p:blipFill>
          <a:blip r:embed="rId4"/>
          <a:stretch/>
        </p:blipFill>
        <p:spPr>
          <a:xfrm>
            <a:off x="430200" y="117000"/>
            <a:ext cx="752040" cy="111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39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Достигнутые результаты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340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341" name="Диаграмма 6"/>
          <p:cNvGraphicFramePr/>
          <p:nvPr/>
        </p:nvGraphicFramePr>
        <p:xfrm>
          <a:off x="287640" y="1984680"/>
          <a:ext cx="5310720" cy="337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4" name="TextBox 1"/>
          <p:cNvSpPr/>
          <p:nvPr/>
        </p:nvSpPr>
        <p:spPr>
          <a:xfrm>
            <a:off x="596520" y="1184760"/>
            <a:ext cx="8658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Время на оказание процесса оказания  социальной  помощи семье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345" name="TextBox 7"/>
          <p:cNvSpPr/>
          <p:nvPr/>
        </p:nvSpPr>
        <p:spPr>
          <a:xfrm>
            <a:off x="287640" y="5320800"/>
            <a:ext cx="1163232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Высвобожденное время позволило  увеличить количество семей, получивших социальную помощь </a:t>
            </a:r>
            <a:endParaRPr b="0" lang="ru-RU" sz="2400" spc="-1" strike="noStrike">
              <a:latin typeface="XO Oriel"/>
            </a:endParaRPr>
          </a:p>
        </p:txBody>
      </p:sp>
      <p:pic>
        <p:nvPicPr>
          <p:cNvPr id="346" name="Picture 2" descr=""/>
          <p:cNvPicPr/>
          <p:nvPr/>
        </p:nvPicPr>
        <p:blipFill>
          <a:blip r:embed="rId3"/>
          <a:stretch/>
        </p:blipFill>
        <p:spPr>
          <a:xfrm>
            <a:off x="10939320" y="29376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48" name="TextBox 5"/>
          <p:cNvSpPr/>
          <p:nvPr/>
        </p:nvSpPr>
        <p:spPr>
          <a:xfrm>
            <a:off x="692640" y="1440"/>
            <a:ext cx="10784520" cy="168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Рабочие материалы для занятия</a:t>
            </a:r>
            <a:endParaRPr b="0" lang="ru-RU" sz="32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100" spc="-1" strike="noStrike">
              <a:latin typeface="XO Oriel"/>
            </a:endParaRPr>
          </a:p>
        </p:txBody>
      </p:sp>
      <p:sp>
        <p:nvSpPr>
          <p:cNvPr id="349" name="Прямоугольник 2"/>
          <p:cNvSpPr/>
          <p:nvPr/>
        </p:nvSpPr>
        <p:spPr>
          <a:xfrm>
            <a:off x="990720" y="1377720"/>
            <a:ext cx="4845960" cy="120852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a0b7ff"/>
                </a:solidFill>
                <a:latin typeface="Futura PT"/>
              </a:rPr>
              <a:t>Было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1400" spc="-1" strike="noStrike">
                <a:solidFill>
                  <a:srgbClr val="a0b7ff"/>
                </a:solidFill>
                <a:latin typeface="Futura PT"/>
              </a:rPr>
              <a:t> 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350" name="Прямоугольник 3"/>
          <p:cNvSpPr/>
          <p:nvPr/>
        </p:nvSpPr>
        <p:spPr>
          <a:xfrm>
            <a:off x="6519600" y="1294560"/>
            <a:ext cx="4957560" cy="141804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a0b7ff"/>
                </a:solidFill>
                <a:latin typeface="Futura PT"/>
              </a:rPr>
              <a:t>Стало 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4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1400" spc="-1" strike="noStrike">
                <a:solidFill>
                  <a:srgbClr val="000000"/>
                </a:solidFill>
                <a:latin typeface="Futura PT"/>
              </a:rPr>
              <a:t>Комплектация имеющихся вещей, обуви, посуды и  других предметов в пункте Взаимопомощи. Составление каталогов.</a:t>
            </a:r>
            <a:endParaRPr b="0" lang="ru-RU" sz="1400" spc="-1" strike="noStrike">
              <a:latin typeface="XO Oriel"/>
            </a:endParaRPr>
          </a:p>
        </p:txBody>
      </p:sp>
      <p:pic>
        <p:nvPicPr>
          <p:cNvPr id="351" name="Picture 2" descr=""/>
          <p:cNvPicPr/>
          <p:nvPr/>
        </p:nvPicPr>
        <p:blipFill>
          <a:blip r:embed="rId2"/>
          <a:stretch/>
        </p:blipFill>
        <p:spPr>
          <a:xfrm>
            <a:off x="10938960" y="30600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2" descr=""/>
          <p:cNvPicPr/>
          <p:nvPr/>
        </p:nvPicPr>
        <p:blipFill>
          <a:blip r:embed="rId3"/>
          <a:stretch/>
        </p:blipFill>
        <p:spPr>
          <a:xfrm>
            <a:off x="9196560" y="2967120"/>
            <a:ext cx="2607480" cy="347688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3" descr=""/>
          <p:cNvPicPr/>
          <p:nvPr/>
        </p:nvPicPr>
        <p:blipFill>
          <a:blip r:embed="rId4"/>
          <a:stretch/>
        </p:blipFill>
        <p:spPr>
          <a:xfrm>
            <a:off x="6103080" y="3243240"/>
            <a:ext cx="2895120" cy="217116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4" descr=""/>
          <p:cNvPicPr/>
          <p:nvPr/>
        </p:nvPicPr>
        <p:blipFill>
          <a:blip r:embed="rId5"/>
          <a:stretch/>
        </p:blipFill>
        <p:spPr>
          <a:xfrm>
            <a:off x="342720" y="2828880"/>
            <a:ext cx="2064240" cy="275220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5" descr=""/>
          <p:cNvPicPr/>
          <p:nvPr/>
        </p:nvPicPr>
        <p:blipFill>
          <a:blip r:embed="rId6"/>
          <a:stretch/>
        </p:blipFill>
        <p:spPr>
          <a:xfrm>
            <a:off x="2664720" y="3926520"/>
            <a:ext cx="3286080" cy="2464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2" descr=""/>
          <p:cNvPicPr/>
          <p:nvPr/>
        </p:nvPicPr>
        <p:blipFill>
          <a:blip r:embed="rId2"/>
          <a:stretch/>
        </p:blipFill>
        <p:spPr>
          <a:xfrm>
            <a:off x="10938960" y="30600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2" descr=""/>
          <p:cNvPicPr/>
          <p:nvPr/>
        </p:nvPicPr>
        <p:blipFill>
          <a:blip r:embed="rId3"/>
          <a:stretch/>
        </p:blipFill>
        <p:spPr>
          <a:xfrm>
            <a:off x="596520" y="1686960"/>
            <a:ext cx="4428360" cy="432828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3" descr=""/>
          <p:cNvPicPr/>
          <p:nvPr/>
        </p:nvPicPr>
        <p:blipFill>
          <a:blip r:embed="rId4"/>
          <a:stretch/>
        </p:blipFill>
        <p:spPr>
          <a:xfrm>
            <a:off x="5281200" y="1558080"/>
            <a:ext cx="5943240" cy="4457520"/>
          </a:xfrm>
          <a:prstGeom prst="rect">
            <a:avLst/>
          </a:prstGeom>
          <a:ln w="0">
            <a:noFill/>
          </a:ln>
        </p:spPr>
      </p:pic>
      <p:sp>
        <p:nvSpPr>
          <p:cNvPr id="360" name="TextBox 1"/>
          <p:cNvSpPr/>
          <p:nvPr/>
        </p:nvSpPr>
        <p:spPr>
          <a:xfrm>
            <a:off x="3111480" y="558360"/>
            <a:ext cx="41914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alibri"/>
              </a:rPr>
              <a:t>Работа над проектом</a:t>
            </a:r>
            <a:endParaRPr b="0" lang="ru-RU" sz="28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Рисунок 3" descr=""/>
          <p:cNvPicPr/>
          <p:nvPr/>
        </p:nvPicPr>
        <p:blipFill>
          <a:blip r:embed="rId1"/>
          <a:stretch/>
        </p:blipFill>
        <p:spPr>
          <a:xfrm>
            <a:off x="1848240" y="-31320"/>
            <a:ext cx="10215720" cy="6888960"/>
          </a:xfrm>
          <a:prstGeom prst="rect">
            <a:avLst/>
          </a:prstGeom>
          <a:ln w="0">
            <a:noFill/>
          </a:ln>
        </p:spPr>
      </p:pic>
      <p:sp>
        <p:nvSpPr>
          <p:cNvPr id="362" name="TextBox 4"/>
          <p:cNvSpPr/>
          <p:nvPr/>
        </p:nvSpPr>
        <p:spPr>
          <a:xfrm>
            <a:off x="338400" y="4495320"/>
            <a:ext cx="954972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000" spc="-1" strike="noStrike">
                <a:solidFill>
                  <a:srgbClr val="2f5597"/>
                </a:solidFill>
                <a:latin typeface="Times New Roman"/>
              </a:rPr>
              <a:t>Спасибо за внимание</a:t>
            </a:r>
            <a:r>
              <a:rPr b="1" lang="ru-RU" sz="4000" spc="-1" strike="noStrike" cap="all">
                <a:solidFill>
                  <a:srgbClr val="446ac4"/>
                </a:solidFill>
                <a:latin typeface="Futura PT Light"/>
              </a:rPr>
              <a:t>!</a:t>
            </a:r>
            <a:endParaRPr b="0" lang="ru-RU" sz="4000" spc="-1" strike="noStrike">
              <a:latin typeface="XO Oriel"/>
            </a:endParaRPr>
          </a:p>
        </p:txBody>
      </p:sp>
      <p:pic>
        <p:nvPicPr>
          <p:cNvPr id="363" name="Picture 2" descr=""/>
          <p:cNvPicPr/>
          <p:nvPr/>
        </p:nvPicPr>
        <p:blipFill>
          <a:blip r:embed="rId2"/>
          <a:stretch/>
        </p:blipFill>
        <p:spPr>
          <a:xfrm>
            <a:off x="10832040" y="45432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3" descr=""/>
          <p:cNvPicPr/>
          <p:nvPr/>
        </p:nvPicPr>
        <p:blipFill>
          <a:blip r:embed="rId3"/>
          <a:stretch/>
        </p:blipFill>
        <p:spPr>
          <a:xfrm>
            <a:off x="338400" y="304560"/>
            <a:ext cx="1231200" cy="1280520"/>
          </a:xfrm>
          <a:prstGeom prst="rect">
            <a:avLst/>
          </a:prstGeom>
          <a:ln w="0">
            <a:noFill/>
          </a:ln>
        </p:spPr>
      </p:pic>
      <p:pic>
        <p:nvPicPr>
          <p:cNvPr id="365" name="Рисунок 5" descr="БеловоГО-ПП-04"/>
          <p:cNvPicPr/>
          <p:nvPr/>
        </p:nvPicPr>
        <p:blipFill>
          <a:blip r:embed="rId4"/>
          <a:stretch/>
        </p:blipFill>
        <p:spPr>
          <a:xfrm>
            <a:off x="1848240" y="299520"/>
            <a:ext cx="928440" cy="128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78" name="TextBox 5"/>
          <p:cNvSpPr/>
          <p:nvPr/>
        </p:nvSpPr>
        <p:spPr>
          <a:xfrm>
            <a:off x="803520" y="265680"/>
            <a:ext cx="1058436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Паспорт проекта</a:t>
            </a:r>
            <a:endParaRPr b="0" lang="ru-RU" sz="3200" spc="-1" strike="noStrike">
              <a:latin typeface="XO Oriel"/>
            </a:endParaRPr>
          </a:p>
        </p:txBody>
      </p:sp>
      <p:sp>
        <p:nvSpPr>
          <p:cNvPr id="179" name="Прямая соединительная линия 9"/>
          <p:cNvSpPr/>
          <p:nvPr/>
        </p:nvSpPr>
        <p:spPr>
          <a:xfrm>
            <a:off x="3049200" y="89748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pic>
        <p:nvPicPr>
          <p:cNvPr id="181" name="Picture 2" descr=""/>
          <p:cNvPicPr/>
          <p:nvPr/>
        </p:nvPicPr>
        <p:blipFill>
          <a:blip r:embed="rId2"/>
          <a:stretch/>
        </p:blipFill>
        <p:spPr>
          <a:xfrm>
            <a:off x="11180520" y="11052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182" name="Image2" descr="image0"/>
          <p:cNvPicPr/>
          <p:nvPr/>
        </p:nvPicPr>
        <p:blipFill>
          <a:blip r:embed="rId3"/>
          <a:stretch/>
        </p:blipFill>
        <p:spPr>
          <a:xfrm rot="5400000">
            <a:off x="3304800" y="-464760"/>
            <a:ext cx="5706000" cy="858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84" name="TextBox 5"/>
          <p:cNvSpPr/>
          <p:nvPr/>
        </p:nvSpPr>
        <p:spPr>
          <a:xfrm>
            <a:off x="1653480" y="179280"/>
            <a:ext cx="8594640" cy="12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Команда проекта</a:t>
            </a:r>
            <a:endParaRPr b="0" lang="ru-RU" sz="32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100" spc="-1" strike="noStrike">
              <a:latin typeface="XO Oriel"/>
            </a:endParaRPr>
          </a:p>
        </p:txBody>
      </p:sp>
      <p:sp>
        <p:nvSpPr>
          <p:cNvPr id="185" name="Прямая соединительная линия 9"/>
          <p:cNvSpPr/>
          <p:nvPr/>
        </p:nvSpPr>
        <p:spPr>
          <a:xfrm>
            <a:off x="2823840" y="82728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6" name="Picture 4" descr=""/>
          <p:cNvPicPr/>
          <p:nvPr/>
        </p:nvPicPr>
        <p:blipFill>
          <a:blip r:embed="rId2"/>
          <a:stretch/>
        </p:blipFill>
        <p:spPr>
          <a:xfrm>
            <a:off x="2339640" y="1360440"/>
            <a:ext cx="552240" cy="552240"/>
          </a:xfrm>
          <a:prstGeom prst="rect">
            <a:avLst/>
          </a:prstGeom>
          <a:ln w="0">
            <a:noFill/>
          </a:ln>
        </p:spPr>
      </p:pic>
      <p:sp>
        <p:nvSpPr>
          <p:cNvPr id="187" name="Прямоугольник 1"/>
          <p:cNvSpPr/>
          <p:nvPr/>
        </p:nvSpPr>
        <p:spPr>
          <a:xfrm>
            <a:off x="3272400" y="1331280"/>
            <a:ext cx="6033960" cy="55224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ffffff"/>
                </a:solidFill>
                <a:latin typeface="Futura PT"/>
              </a:rPr>
              <a:t>  </a:t>
            </a: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Меленко Алла Георгиевна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, директор МКУ ЦСПСиД– РУКОВОДИТЕЛЬ ПРОЕКТА  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88" name="Прямоугольник 13"/>
          <p:cNvSpPr/>
          <p:nvPr/>
        </p:nvSpPr>
        <p:spPr>
          <a:xfrm>
            <a:off x="8573040" y="2970360"/>
            <a:ext cx="3067560" cy="615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Ноговицина О.П. 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заместитель директора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89" name="Прямоугольник 15"/>
          <p:cNvSpPr/>
          <p:nvPr/>
        </p:nvSpPr>
        <p:spPr>
          <a:xfrm>
            <a:off x="2616120" y="4680000"/>
            <a:ext cx="3067560" cy="47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Кобзева З.С.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–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заведующий отделением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90" name="Прямоугольник 19"/>
          <p:cNvSpPr/>
          <p:nvPr/>
        </p:nvSpPr>
        <p:spPr>
          <a:xfrm>
            <a:off x="8023320" y="4722120"/>
            <a:ext cx="3782520" cy="431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Сивцова М.Г. 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экономист</a:t>
            </a:r>
            <a:endParaRPr b="0" lang="ru-RU" sz="1600" spc="-1" strike="noStrike">
              <a:latin typeface="XO Oriel"/>
            </a:endParaRPr>
          </a:p>
        </p:txBody>
      </p:sp>
      <p:pic>
        <p:nvPicPr>
          <p:cNvPr id="191" name="Picture 2" descr="C:\Users\User\Desktop\Меленко фото.jpg"/>
          <p:cNvPicPr/>
          <p:nvPr/>
        </p:nvPicPr>
        <p:blipFill>
          <a:blip r:embed="rId3"/>
          <a:stretch/>
        </p:blipFill>
        <p:spPr>
          <a:xfrm>
            <a:off x="1355760" y="1008720"/>
            <a:ext cx="1712880" cy="228384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4" descr="F:\Облоко\Бережливое производство\IMG_20201102_092823.jpg"/>
          <p:cNvPicPr/>
          <p:nvPr/>
        </p:nvPicPr>
        <p:blipFill>
          <a:blip r:embed="rId4"/>
          <a:stretch/>
        </p:blipFill>
        <p:spPr>
          <a:xfrm>
            <a:off x="6868080" y="2004120"/>
            <a:ext cx="1788480" cy="202680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6" descr="C:\Users\User\Downloads\IMG_20201102_095538.jpg"/>
          <p:cNvPicPr/>
          <p:nvPr/>
        </p:nvPicPr>
        <p:blipFill>
          <a:blip r:embed="rId5"/>
          <a:srcRect l="0" t="12951" r="0" b="0"/>
          <a:stretch/>
        </p:blipFill>
        <p:spPr>
          <a:xfrm>
            <a:off x="6790320" y="4445640"/>
            <a:ext cx="1782360" cy="2068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2" descr=""/>
          <p:cNvPicPr/>
          <p:nvPr/>
        </p:nvPicPr>
        <p:blipFill>
          <a:blip r:embed="rId6"/>
          <a:stretch/>
        </p:blipFill>
        <p:spPr>
          <a:xfrm>
            <a:off x="10824840" y="35496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2" descr=""/>
          <p:cNvPicPr/>
          <p:nvPr/>
        </p:nvPicPr>
        <p:blipFill>
          <a:blip r:embed="rId7"/>
          <a:stretch/>
        </p:blipFill>
        <p:spPr>
          <a:xfrm>
            <a:off x="1285200" y="3588840"/>
            <a:ext cx="1759320" cy="23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Рисунок 4" descr=""/>
          <p:cNvPicPr/>
          <p:nvPr/>
        </p:nvPicPr>
        <p:blipFill>
          <a:blip r:embed="rId1"/>
          <a:stretch/>
        </p:blipFill>
        <p:spPr>
          <a:xfrm>
            <a:off x="-21240" y="-72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97" name="TextBox 5"/>
          <p:cNvSpPr/>
          <p:nvPr/>
        </p:nvSpPr>
        <p:spPr>
          <a:xfrm>
            <a:off x="838080" y="196200"/>
            <a:ext cx="1079172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Карта текущего состояния процесса (сек.)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198" name="Прямая со стрелкой 6"/>
          <p:cNvSpPr/>
          <p:nvPr/>
        </p:nvSpPr>
        <p:spPr>
          <a:xfrm>
            <a:off x="4210920" y="1466640"/>
            <a:ext cx="317160" cy="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Прямая со стрелкой 7"/>
          <p:cNvSpPr/>
          <p:nvPr/>
        </p:nvSpPr>
        <p:spPr>
          <a:xfrm>
            <a:off x="6503040" y="1366920"/>
            <a:ext cx="450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Прямая со стрелкой 13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Прямая со стрелкой 14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Прямая со стрелкой 15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Прямая со стрелкой 16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Прямая со стрелкой 17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Прямая со стрелкой 18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Прямая со стрелкой 19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Прямая со стрелкой 20"/>
          <p:cNvSpPr/>
          <p:nvPr/>
        </p:nvSpPr>
        <p:spPr>
          <a:xfrm>
            <a:off x="52463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Прямая со стрелкой 22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Прямая со стрелкой 23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Прямая со стрелкой 24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Прямая со стрелкой 25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Прямая со стрелкой 26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Прямая со стрелкой 27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Прямая со стрелкой 28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Прямая со стрелкой 29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Прямая со стрелкой 30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Прямая со стрелкой 31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Прямая со стрелкой 32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Прямая со стрелкой 33"/>
          <p:cNvSpPr/>
          <p:nvPr/>
        </p:nvSpPr>
        <p:spPr>
          <a:xfrm>
            <a:off x="2129040" y="181620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Блок-схема: процесс 35"/>
          <p:cNvSpPr/>
          <p:nvPr/>
        </p:nvSpPr>
        <p:spPr>
          <a:xfrm>
            <a:off x="4666320" y="892080"/>
            <a:ext cx="1836360" cy="18475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Сверка документов, необходимых для предоставления помощи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137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157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21" name="Прямая со стрелкой 38"/>
          <p:cNvSpPr/>
          <p:nvPr/>
        </p:nvSpPr>
        <p:spPr>
          <a:xfrm>
            <a:off x="10662840" y="2193840"/>
            <a:ext cx="360" cy="329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Прямая со стрелкой 39"/>
          <p:cNvSpPr/>
          <p:nvPr/>
        </p:nvSpPr>
        <p:spPr>
          <a:xfrm flipH="1">
            <a:off x="7193160" y="4685760"/>
            <a:ext cx="443520" cy="14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Прямая со стрелкой 41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Прямая со стрелкой 4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Прямая со стрелкой 4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Прямая со стрелкой 4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Прямая со стрелкой 4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Прямая со стрелкой 4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Прямая со стрелкой 4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Прямая со стрелкой 4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Прямая со стрелкой 4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Прямая со стрелкой 5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Блок-схема: процесс 51"/>
          <p:cNvSpPr/>
          <p:nvPr/>
        </p:nvSpPr>
        <p:spPr>
          <a:xfrm>
            <a:off x="287640" y="1288080"/>
            <a:ext cx="1841040" cy="16063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Получение информации о нуждаемости семьи в помощи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95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101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</p:txBody>
      </p:sp>
      <p:sp>
        <p:nvSpPr>
          <p:cNvPr id="234" name="Блок-схема: процесс 52"/>
          <p:cNvSpPr/>
          <p:nvPr/>
        </p:nvSpPr>
        <p:spPr>
          <a:xfrm>
            <a:off x="2446560" y="1031760"/>
            <a:ext cx="1847520" cy="140760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Проверка сведений о семье 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1322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1501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5" name="Блок-схема: процесс 53"/>
          <p:cNvSpPr/>
          <p:nvPr/>
        </p:nvSpPr>
        <p:spPr>
          <a:xfrm>
            <a:off x="6997680" y="988560"/>
            <a:ext cx="1834920" cy="114264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Заявитель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Заполнение документов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286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307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6" name="Прямая со стрелкой 54"/>
          <p:cNvSpPr/>
          <p:nvPr/>
        </p:nvSpPr>
        <p:spPr>
          <a:xfrm>
            <a:off x="8832600" y="1288080"/>
            <a:ext cx="541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7" name="Блок-схема: процесс 55"/>
          <p:cNvSpPr/>
          <p:nvPr/>
        </p:nvSpPr>
        <p:spPr>
          <a:xfrm>
            <a:off x="9374400" y="797760"/>
            <a:ext cx="1834920" cy="137268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Прием документов от заявителя для копирования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159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189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8" name="Прямая со стрелкой 56"/>
          <p:cNvSpPr/>
          <p:nvPr/>
        </p:nvSpPr>
        <p:spPr>
          <a:xfrm flipH="1" flipV="1">
            <a:off x="9444240" y="4578840"/>
            <a:ext cx="495000" cy="2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9" name="Блок-схема: процесс 58"/>
          <p:cNvSpPr/>
          <p:nvPr/>
        </p:nvSpPr>
        <p:spPr>
          <a:xfrm>
            <a:off x="10007280" y="4095000"/>
            <a:ext cx="1932120" cy="12319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Формирование личного дела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257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291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40" name="Блок-схема: процесс 59"/>
          <p:cNvSpPr/>
          <p:nvPr/>
        </p:nvSpPr>
        <p:spPr>
          <a:xfrm>
            <a:off x="5118120" y="4212000"/>
            <a:ext cx="1834920" cy="114264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Предоставление помощи семье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987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1193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41" name="Блок-схема: процесс 60"/>
          <p:cNvSpPr/>
          <p:nvPr/>
        </p:nvSpPr>
        <p:spPr>
          <a:xfrm>
            <a:off x="7609680" y="4095000"/>
            <a:ext cx="1834920" cy="125208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Заполнение  учетных журналов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309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338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42" name="Прямая со стрелкой 6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3" name="Прямая со стрелкой 6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Прямая со стрелкой 6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Прямая со стрелкой 6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Прямая со стрелкой 6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Прямая со стрелкой 6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Прямая со стрелкой 6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Прямая со стрелкой 6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Прямая со стрелкой 7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1" name="Picture 68" descr=""/>
          <p:cNvPicPr/>
          <p:nvPr/>
        </p:nvPicPr>
        <p:blipFill>
          <a:blip r:embed="rId2"/>
          <a:stretch/>
        </p:blipFill>
        <p:spPr>
          <a:xfrm>
            <a:off x="6055560" y="3508920"/>
            <a:ext cx="1315800" cy="92988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69" descr=""/>
          <p:cNvPicPr/>
          <p:nvPr/>
        </p:nvPicPr>
        <p:blipFill>
          <a:blip r:embed="rId3"/>
          <a:stretch/>
        </p:blipFill>
        <p:spPr>
          <a:xfrm>
            <a:off x="2287800" y="2257200"/>
            <a:ext cx="980640" cy="6886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70" descr=""/>
          <p:cNvPicPr/>
          <p:nvPr/>
        </p:nvPicPr>
        <p:blipFill>
          <a:blip r:embed="rId4"/>
          <a:stretch/>
        </p:blipFill>
        <p:spPr>
          <a:xfrm>
            <a:off x="7221600" y="1921680"/>
            <a:ext cx="987120" cy="103644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71" descr=""/>
          <p:cNvPicPr/>
          <p:nvPr/>
        </p:nvPicPr>
        <p:blipFill>
          <a:blip r:embed="rId5"/>
          <a:stretch/>
        </p:blipFill>
        <p:spPr>
          <a:xfrm>
            <a:off x="10855440" y="3508920"/>
            <a:ext cx="993240" cy="6948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72" descr=""/>
          <p:cNvPicPr/>
          <p:nvPr/>
        </p:nvPicPr>
        <p:blipFill>
          <a:blip r:embed="rId6"/>
          <a:stretch/>
        </p:blipFill>
        <p:spPr>
          <a:xfrm>
            <a:off x="8832600" y="3256920"/>
            <a:ext cx="980640" cy="1006200"/>
          </a:xfrm>
          <a:prstGeom prst="rect">
            <a:avLst/>
          </a:prstGeom>
          <a:ln w="0">
            <a:noFill/>
          </a:ln>
        </p:spPr>
      </p:pic>
      <p:sp>
        <p:nvSpPr>
          <p:cNvPr id="256" name="TextBox 2"/>
          <p:cNvSpPr/>
          <p:nvPr/>
        </p:nvSpPr>
        <p:spPr>
          <a:xfrm>
            <a:off x="7102440" y="5761080"/>
            <a:ext cx="1424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3552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 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4077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57" name="Прямоугольник 3140"/>
          <p:cNvSpPr/>
          <p:nvPr/>
        </p:nvSpPr>
        <p:spPr>
          <a:xfrm>
            <a:off x="502200" y="3147840"/>
            <a:ext cx="379188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Проблемы: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1.Потеря времени при проверке сведений о семье.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2.Потеря времени при заполнении документации заявителем и специалистом.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3.Потеря времени на формирование учетного  дела.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4.Потеря времени на заполнение учетных журналов.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5. Потеря времени на процесс предоставления помощи.</a:t>
            </a:r>
            <a:endParaRPr b="0" lang="ru-RU" sz="18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259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Перечень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260" name="Прямая соединительная линия 9"/>
          <p:cNvSpPr/>
          <p:nvPr/>
        </p:nvSpPr>
        <p:spPr>
          <a:xfrm>
            <a:off x="3078720" y="91620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3473510864"/>
              </p:ext>
            </p:extLst>
          </p:nvPr>
        </p:nvGraphicFramePr>
        <p:xfrm>
          <a:off x="596520" y="916200"/>
          <a:ext cx="10934280" cy="5418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2" name="Picture 2" descr=""/>
          <p:cNvPicPr/>
          <p:nvPr/>
        </p:nvPicPr>
        <p:blipFill>
          <a:blip r:embed="rId7"/>
          <a:stretch/>
        </p:blipFill>
        <p:spPr>
          <a:xfrm>
            <a:off x="11040480" y="5112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264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Пирамида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265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pic>
        <p:nvPicPr>
          <p:cNvPr id="266" name="Picture 2" descr=""/>
          <p:cNvPicPr/>
          <p:nvPr/>
        </p:nvPicPr>
        <p:blipFill>
          <a:blip r:embed="rId2"/>
          <a:stretch/>
        </p:blipFill>
        <p:spPr>
          <a:xfrm>
            <a:off x="11040480" y="51120"/>
            <a:ext cx="980640" cy="8647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417009086"/>
              </p:ext>
            </p:extLst>
          </p:nvPr>
        </p:nvGraphicFramePr>
        <p:xfrm>
          <a:off x="803520" y="719640"/>
          <a:ext cx="4837680" cy="5418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7" name="Пятно 1 8"/>
          <p:cNvSpPr/>
          <p:nvPr/>
        </p:nvSpPr>
        <p:spPr>
          <a:xfrm>
            <a:off x="1518120" y="449532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1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68" name="Пятно 1 10"/>
          <p:cNvSpPr/>
          <p:nvPr/>
        </p:nvSpPr>
        <p:spPr>
          <a:xfrm>
            <a:off x="4103280" y="436500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2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69" name="Пятно 1 11"/>
          <p:cNvSpPr/>
          <p:nvPr/>
        </p:nvSpPr>
        <p:spPr>
          <a:xfrm>
            <a:off x="1351440" y="538848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3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70" name="Пятно 1 12"/>
          <p:cNvSpPr/>
          <p:nvPr/>
        </p:nvSpPr>
        <p:spPr>
          <a:xfrm>
            <a:off x="2932920" y="558612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4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71" name="Пятно 1 13"/>
          <p:cNvSpPr/>
          <p:nvPr/>
        </p:nvSpPr>
        <p:spPr>
          <a:xfrm>
            <a:off x="4422600" y="538848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5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72" name="Прямоугольник 16"/>
          <p:cNvSpPr/>
          <p:nvPr/>
        </p:nvSpPr>
        <p:spPr>
          <a:xfrm>
            <a:off x="6495840" y="1910160"/>
            <a:ext cx="5408280" cy="405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 u="sng">
                <a:solidFill>
                  <a:srgbClr val="000000"/>
                </a:solidFill>
                <a:uFillTx/>
                <a:latin typeface="Calibri"/>
              </a:rPr>
              <a:t>Проблемы уровня организации: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1.Потеря времени при проверке сведений о семье.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2.Потеря времени при заполнении документации заявителем и специалистом.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3.Потеря времени на формирование учетного  дела.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4.Потеря времени на заполнение учетных журналов.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5. Потеря времени на процесс предоставления помощи.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0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Рисунок 4" descr=""/>
          <p:cNvPicPr/>
          <p:nvPr/>
        </p:nvPicPr>
        <p:blipFill>
          <a:blip r:embed="rId1"/>
          <a:stretch/>
        </p:blipFill>
        <p:spPr>
          <a:xfrm>
            <a:off x="-21240" y="-72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274" name="TextBox 5"/>
          <p:cNvSpPr/>
          <p:nvPr/>
        </p:nvSpPr>
        <p:spPr>
          <a:xfrm>
            <a:off x="838080" y="196200"/>
            <a:ext cx="1079172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Карта целевого состояния процесса (сек.)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275" name="Прямая со стрелкой 6"/>
          <p:cNvSpPr/>
          <p:nvPr/>
        </p:nvSpPr>
        <p:spPr>
          <a:xfrm>
            <a:off x="4395960" y="1976400"/>
            <a:ext cx="317160" cy="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Прямая со стрелкой 7"/>
          <p:cNvSpPr/>
          <p:nvPr/>
        </p:nvSpPr>
        <p:spPr>
          <a:xfrm>
            <a:off x="6513840" y="1911960"/>
            <a:ext cx="450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7" name="Прямая со стрелкой 13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Прямая со стрелкой 14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Прямая со стрелкой 15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Прямая со стрелкой 16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Прямая со стрелкой 17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Прямая со стрелкой 18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Прямая со стрелкой 19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Прямая со стрелкой 20"/>
          <p:cNvSpPr/>
          <p:nvPr/>
        </p:nvSpPr>
        <p:spPr>
          <a:xfrm>
            <a:off x="52463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Прямая со стрелкой 22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Прямая со стрелкой 23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7" name="Прямая со стрелкой 24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Прямая со стрелкой 25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Прямая со стрелкой 26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Прямая со стрелкой 27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Прямая со стрелкой 28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Прямая со стрелкой 29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Прямая со стрелкой 30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Прямая со стрелкой 31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5" name="Прямая со стрелкой 32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Прямая со стрелкой 33"/>
          <p:cNvSpPr/>
          <p:nvPr/>
        </p:nvSpPr>
        <p:spPr>
          <a:xfrm>
            <a:off x="2129040" y="181620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Блок-схема: процесс 35"/>
          <p:cNvSpPr/>
          <p:nvPr/>
        </p:nvSpPr>
        <p:spPr>
          <a:xfrm>
            <a:off x="4666320" y="892080"/>
            <a:ext cx="1836360" cy="18475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Сверка документов, необходимых для предоставления помощи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86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106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98" name="Прямая со стрелкой 38"/>
          <p:cNvSpPr/>
          <p:nvPr/>
        </p:nvSpPr>
        <p:spPr>
          <a:xfrm>
            <a:off x="10662840" y="2193840"/>
            <a:ext cx="360" cy="329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Прямая со стрелкой 39"/>
          <p:cNvSpPr/>
          <p:nvPr/>
        </p:nvSpPr>
        <p:spPr>
          <a:xfrm flipH="1">
            <a:off x="6503040" y="4816440"/>
            <a:ext cx="750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0" name="Прямая со стрелкой 41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Прямая со стрелкой 4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Прямая со стрелкой 4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Прямая со стрелкой 4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4" name="Прямая со стрелкой 4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Прямая со стрелкой 4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6" name="Прямая со стрелкой 4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7" name="Прямая со стрелкой 4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8" name="Прямая со стрелкой 4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Прямая со стрелкой 5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Блок-схема: процесс 51"/>
          <p:cNvSpPr/>
          <p:nvPr/>
        </p:nvSpPr>
        <p:spPr>
          <a:xfrm>
            <a:off x="287640" y="1288080"/>
            <a:ext cx="1841040" cy="16063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Получение информации о нуждаемости семьи в помощи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61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 77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11" name="Блок-схема: процесс 52"/>
          <p:cNvSpPr/>
          <p:nvPr/>
        </p:nvSpPr>
        <p:spPr>
          <a:xfrm>
            <a:off x="2521800" y="1819440"/>
            <a:ext cx="1847520" cy="140760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Проверка сведений о семье 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1322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1501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12" name="Блок-схема: процесс 53"/>
          <p:cNvSpPr/>
          <p:nvPr/>
        </p:nvSpPr>
        <p:spPr>
          <a:xfrm>
            <a:off x="7102440" y="1622520"/>
            <a:ext cx="1834920" cy="114264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Заявитель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Заполнение документов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 175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198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13" name="Прямая со стрелкой 54"/>
          <p:cNvSpPr/>
          <p:nvPr/>
        </p:nvSpPr>
        <p:spPr>
          <a:xfrm>
            <a:off x="9010440" y="1816200"/>
            <a:ext cx="541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4" name="Блок-схема: процесс 55"/>
          <p:cNvSpPr/>
          <p:nvPr/>
        </p:nvSpPr>
        <p:spPr>
          <a:xfrm>
            <a:off x="9639000" y="797760"/>
            <a:ext cx="1834920" cy="137268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Прием документов от заявителя для копирования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111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</a:t>
            </a: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24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15" name="Блок-схема: процесс 58"/>
          <p:cNvSpPr/>
          <p:nvPr/>
        </p:nvSpPr>
        <p:spPr>
          <a:xfrm>
            <a:off x="7276680" y="4289400"/>
            <a:ext cx="1932120" cy="12319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Формирование личного дела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150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173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16" name="Блок-схема: процесс 59"/>
          <p:cNvSpPr/>
          <p:nvPr/>
        </p:nvSpPr>
        <p:spPr>
          <a:xfrm>
            <a:off x="9794880" y="2901600"/>
            <a:ext cx="1834920" cy="114264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Предоставление помощи семье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754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801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17" name="Блок-схема: процесс 60"/>
          <p:cNvSpPr/>
          <p:nvPr/>
        </p:nvSpPr>
        <p:spPr>
          <a:xfrm>
            <a:off x="4570560" y="4366080"/>
            <a:ext cx="1834920" cy="125208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Заполнение  учетных журналов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254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263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18" name="Прямая со стрелкой 6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Прямая со стрелкой 6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0" name="Прямая со стрелкой 6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Прямая со стрелкой 6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2" name="Прямая со стрелкой 6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Прямая со стрелкой 6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4" name="Прямая со стрелкой 6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5" name="Прямая со стрелкой 6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Прямая со стрелкой 7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7" name="TextBox 2"/>
          <p:cNvSpPr/>
          <p:nvPr/>
        </p:nvSpPr>
        <p:spPr>
          <a:xfrm>
            <a:off x="7102440" y="5761080"/>
            <a:ext cx="1424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2913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 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3243</a:t>
            </a:r>
            <a:endParaRPr b="0" lang="ru-RU" sz="1800" spc="-1" strike="noStrike">
              <a:latin typeface="XO Oriel"/>
            </a:endParaRPr>
          </a:p>
        </p:txBody>
      </p:sp>
      <p:pic>
        <p:nvPicPr>
          <p:cNvPr id="328" name="Picture 2" descr=""/>
          <p:cNvPicPr/>
          <p:nvPr/>
        </p:nvPicPr>
        <p:blipFill>
          <a:blip r:embed="rId2"/>
          <a:stretch/>
        </p:blipFill>
        <p:spPr>
          <a:xfrm>
            <a:off x="2740680" y="3227400"/>
            <a:ext cx="980640" cy="68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30" name="TextBox 5"/>
          <p:cNvSpPr/>
          <p:nvPr/>
        </p:nvSpPr>
        <p:spPr>
          <a:xfrm>
            <a:off x="803520" y="297720"/>
            <a:ext cx="10584360" cy="91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rgbClr val="2f5597"/>
                </a:solidFill>
                <a:latin typeface="Times New Roman"/>
              </a:rPr>
              <a:t>План мероприятий по устранению проблем</a:t>
            </a:r>
            <a:endParaRPr b="0" lang="ru-RU" sz="3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331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332" name="Таблица 6"/>
          <p:cNvGraphicFramePr/>
          <p:nvPr/>
        </p:nvGraphicFramePr>
        <p:xfrm>
          <a:off x="596520" y="879840"/>
          <a:ext cx="10791720" cy="4366440"/>
        </p:xfrm>
        <a:graphic>
          <a:graphicData uri="http://schemas.openxmlformats.org/drawingml/2006/table">
            <a:tbl>
              <a:tblPr/>
              <a:tblGrid>
                <a:gridCol w="2158200"/>
                <a:gridCol w="2158200"/>
                <a:gridCol w="2936520"/>
                <a:gridCol w="1820160"/>
                <a:gridCol w="1718640"/>
              </a:tblGrid>
              <a:tr h="7070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Проблема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Причина проблемы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Мероприятие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Ответственный исполнитель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Срок реализации мероприятия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118692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 Потеря времени при проверке сведений о семье.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Наличие нескольких источников информации о семье (межведомственное взаимодействие)                                             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Внедрение электронного реестра информации.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Специалист по социальной работе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Бондарь Е.А.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31.05.20201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8762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2. Потеря времени при заполнении документации заявителем и специалистом.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Сложность занесения   информации в документы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Оформление образцов заполнения.  Заполнение форм бланков в электронном виде.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Кобзева З.С.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31.05.20201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82188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3. Потеря времени на формирование учетного  дела.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Большой объем документов и действий для формирования дела.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Пересмотр алгоритма действий сотрудников в процессе  оформления документации.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Специалист по социальной работе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Пустогова Ю.Ю.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31.05.20201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00440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4. Потеря времени на заполнение учетных журналов.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Требование  законодательства.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Пересмотр алгоритма действий сотрудников.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Кобзева З.С.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31.05.20201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82188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5. Потеря времени на процесс предоставления помощи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Отсутствие  перечня  ассортимента вещей и др. предметов, имеющихся в  наличии. 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Составление каталога имеющихся вещей и предметов.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Кобзева З.С.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31.05.20201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</a:tbl>
          </a:graphicData>
        </a:graphic>
      </p:graphicFrame>
      <p:pic>
        <p:nvPicPr>
          <p:cNvPr id="333" name="Picture 2" descr=""/>
          <p:cNvPicPr/>
          <p:nvPr/>
        </p:nvPicPr>
        <p:blipFill>
          <a:blip r:embed="rId2"/>
          <a:stretch/>
        </p:blipFill>
        <p:spPr>
          <a:xfrm>
            <a:off x="11021760" y="5112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35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Мероприятия по устранению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336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3639970064"/>
              </p:ext>
            </p:extLst>
          </p:nvPr>
        </p:nvGraphicFramePr>
        <p:xfrm>
          <a:off x="171360" y="916200"/>
          <a:ext cx="11005920" cy="568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7" name="Picture 2" descr=""/>
          <p:cNvPicPr/>
          <p:nvPr/>
        </p:nvPicPr>
        <p:blipFill>
          <a:blip r:embed="rId7"/>
          <a:stretch/>
        </p:blipFill>
        <p:spPr>
          <a:xfrm>
            <a:off x="11159640" y="48384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2298</TotalTime>
  <Application>Редактор_презентаций/2.3.0.0$Linux_X86_64 LibreOffice_project/01ffa5329b2b028a19d4810c8ae7e18fece27084</Application>
  <AppVersion>15.0000</AppVersion>
  <Words>724</Words>
  <Paragraphs>195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2019-04-02T07:58:05Z</dcterms:created>
  <dc:creator>Microsoft Office User</dc:creator>
  <dc:description/>
  <dc:language>ru-RU</dc:language>
  <cp:lastModifiedBy>User</cp:lastModifiedBy>
  <cp:lastPrinted>2021-10-08T10:09:00Z</cp:lastPrinted>
  <dcterms:modified xsi:type="dcterms:W3CDTF">2023-04-10T09:13:25Z</dcterms:modified>
  <cp:revision>149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13</vt:i4>
  </property>
</Properties>
</file>