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Layouts/_rels/slideLayout2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charts/_rels/chart1.xml.rels" ContentType="application/vnd.openxmlformats-package.relationship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quickStyle1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diagrams/drawing4.xml" ContentType="application/vnd.ms-office.drawingml.diagramDrawing+xml"/>
  <Override PartName="/ppt/diagrams/layout4.xml" ContentType="application/vnd.openxmlformats-officedocument.drawingml.diagramLayout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media/image31.jpeg" ContentType="image/jpeg"/>
  <Override PartName="/ppt/media/image28.jpeg" ContentType="image/jpeg"/>
  <Override PartName="/ppt/media/image6.jpeg" ContentType="image/jpeg"/>
  <Override PartName="/ppt/media/image26.jpeg" ContentType="image/jpeg"/>
  <Override PartName="/ppt/media/image4.jpeg" ContentType="image/jpeg"/>
  <Override PartName="/ppt/media/image24.jpeg" ContentType="image/jpeg"/>
  <Override PartName="/ppt/media/image22.jpeg" ContentType="image/jpeg"/>
  <Override PartName="/ppt/media/image21.wmf" ContentType="image/x-wmf"/>
  <Override PartName="/ppt/media/image1.jpeg" ContentType="image/jpeg"/>
  <Override PartName="/ppt/media/image43.png" ContentType="image/png"/>
  <Override PartName="/ppt/media/image7.jpeg" ContentType="image/jpeg"/>
  <Override PartName="/ppt/media/image44.png" ContentType="image/png"/>
  <Override PartName="/ppt/media/image41.png" ContentType="image/png"/>
  <Override PartName="/ppt/media/image40.png" ContentType="image/png"/>
  <Override PartName="/ppt/media/image37.jpeg" ContentType="image/jpeg"/>
  <Override PartName="/ppt/media/image39.png" ContentType="image/png"/>
  <Override PartName="/ppt/media/image14.png" ContentType="image/png"/>
  <Override PartName="/ppt/media/image18.png" ContentType="image/png"/>
  <Override PartName="/ppt/media/image20.png" ContentType="image/png"/>
  <Override PartName="/ppt/media/image23.png" ContentType="image/png"/>
  <Override PartName="/ppt/media/image25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19.jpeg" ContentType="image/jpeg"/>
  <Override PartName="/ppt/media/image17.jpeg" ContentType="image/jpeg"/>
  <Override PartName="/ppt/media/image13.jpeg" ContentType="image/jpeg"/>
  <Override PartName="/ppt/media/image11.jpeg" ContentType="image/jpeg"/>
  <Override PartName="/ppt/media/image15.jpeg" ContentType="image/jpeg"/>
  <Override PartName="/ppt/media/image10.jpeg" ContentType="image/jpeg"/>
  <Override PartName="/ppt/media/image12.jpeg" ContentType="image/jpeg"/>
  <Override PartName="/ppt/media/image38.jpeg" ContentType="image/jpeg"/>
  <Override PartName="/ppt/media/image2.png" ContentType="image/png"/>
  <Override PartName="/ppt/media/image8.png" ContentType="image/png"/>
  <Override PartName="/ppt/media/image3.png" ContentType="image/png"/>
  <Override PartName="/ppt/media/image5.png" ContentType="image/png"/>
  <Override PartName="/ppt/media/image42.jpeg" ContentType="image/jpeg"/>
  <Override PartName="/ppt/media/image9.jpeg" ContentType="image/jpeg"/>
  <Override PartName="/ppt/media/image16.wmf" ContentType="image/x-wmf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presProps" Target="presProps.xml"/>
</Relationships>
</file>

<file path=ppt/charts/_rels/chart1.xml.rels><?xml version="1.0" encoding="UTF-8"?>
<Relationships xmlns="http://schemas.openxmlformats.org/package/2006/relationships"><Relationship Id="rId1" Type="http://schemas.openxmlformats.org/officeDocument/2006/relationships/chartUserShapes" Target="../drawings/drawing1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08762405632369"/>
          <c:y val="0.17494963062458"/>
          <c:w val="0.938247518873526"/>
          <c:h val="0.631072308036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f5597"/>
            </a:solidFill>
            <a:ln w="255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Pt>
            <c:idx val="1"/>
            <c:invertIfNegative val="0"/>
            <c:spPr>
              <a:solidFill>
                <a:srgbClr val="2f5597"/>
              </a:solidFill>
              <a:ln w="25560">
                <a:solidFill>
                  <a:srgbClr val="000000"/>
                </a:solidFill>
                <a:round/>
              </a:ln>
            </c:spPr>
          </c:dPt>
          <c:dLbls>
            <c:numFmt formatCode="0" sourceLinked="0"/>
            <c:dLbl>
              <c:idx val="0"/>
              <c:layout>
                <c:manualLayout>
                  <c:x val="-0.126200951663379"/>
                  <c:y val="-0.0733965897314848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800" spc="-1" strike="noStrike">
                        <a:solidFill>
                          <a:srgbClr val="000000"/>
                        </a:solidFill>
                        <a:latin typeface="Calibri"/>
                      </a:rPr>
                      <a:t>14 минут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106569692515743"/>
                  <c:y val="-0.0527534376658151"/>
                </c:manualLayout>
              </c:layout>
              <c:numFmt formatCode="0" sourceLinked="0"/>
              <c:txPr>
                <a:bodyPr wrap="square"/>
                <a:lstStyle/>
                <a:p>
                  <a:pPr>
                    <a:defRPr b="0" sz="18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r>
                      <a:rPr b="0" lang="ru-RU" sz="1800" spc="-1" strike="noStrike">
                        <a:solidFill>
                          <a:srgbClr val="000000"/>
                        </a:solidFill>
                        <a:latin typeface="Calibri"/>
                      </a:rPr>
                      <a:t>4</a:t>
                    </a:r>
                    <a:r>
                      <a:rPr b="0" lang="ru-RU" sz="1800" spc="-1" strike="noStrike">
                        <a:solidFill>
                          <a:srgbClr val="000000"/>
                        </a:solidFill>
                        <a:latin typeface="Calibri"/>
                      </a:rPr>
                      <a:t> мин.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8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135</c:v>
                </c:pt>
                <c:pt idx="1">
                  <c:v>10</c:v>
                </c:pt>
              </c:numCache>
            </c:numRef>
          </c:val>
        </c:ser>
        <c:gapWidth val="150"/>
        <c:overlap val="0"/>
        <c:axId val="90727786"/>
        <c:axId val="76756955"/>
      </c:barChart>
      <c:catAx>
        <c:axId val="9072778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76756955"/>
        <c:crosses val="autoZero"/>
        <c:auto val="1"/>
        <c:lblAlgn val="ctr"/>
        <c:lblOffset val="100"/>
        <c:noMultiLvlLbl val="0"/>
      </c:catAx>
      <c:valAx>
        <c:axId val="76756955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spPr>
          <a:ln w="6480">
            <a:solidFill>
              <a:srgbClr val="8b8b8b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4472c4"/>
                </a:solidFill>
                <a:latin typeface="Calibri"/>
              </a:defRPr>
            </a:pPr>
          </a:p>
        </c:txPr>
        <c:crossAx val="90727786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9360">
      <a:solidFill>
        <a:srgbClr val="d9d9d9"/>
      </a:solidFill>
      <a:round/>
    </a:ln>
  </c:spPr>
  <c:userShapes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089275-BE5B-4C63-A427-96CB6891C4E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86875-5C34-4DE1-8404-44E0E9D25F3D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CF6A0C55-B938-47DC-B287-6CC88AC551ED}" type="parTrans" cxnId="{64D881A8-6A1B-43C6-9671-68DBB3F1B8E5}">
      <dgm:prSet/>
      <dgm:spPr/>
      <dgm:t>
        <a:bodyPr/>
        <a:lstStyle/>
        <a:p>
          <a:endParaRPr lang="ru-RU"/>
        </a:p>
      </dgm:t>
    </dgm:pt>
    <dgm:pt modelId="{4463DFDE-7374-498D-A037-5EF952F89AFB}" type="sibTrans" cxnId="{64D881A8-6A1B-43C6-9671-68DBB3F1B8E5}">
      <dgm:prSet/>
      <dgm:spPr/>
      <dgm:t>
        <a:bodyPr/>
        <a:lstStyle/>
        <a:p>
          <a:endParaRPr lang="ru-RU"/>
        </a:p>
      </dgm:t>
    </dgm:pt>
    <dgm:pt modelId="{641B3289-051E-4579-8F4D-D09898B5EFB8}">
      <dgm:prSet phldrT="[Текст]" custT="1"/>
      <dgm:spPr/>
      <dgm:t>
        <a:bodyPr/>
        <a:lstStyle/>
        <a:p>
          <a:r>
            <a:rPr lang="ru-RU" sz="2000" dirty="0" smtClean="0"/>
            <a:t>Потеря времени при передаче информации. Беседа с родителем о настроении и общем состоянии ребенка увеличивает длительность процесса подготовки к занятию.</a:t>
          </a:r>
          <a:endParaRPr lang="ru-RU" sz="2000" dirty="0"/>
        </a:p>
      </dgm:t>
    </dgm:pt>
    <dgm:pt modelId="{5541F59B-C9B6-4AE6-B60A-11D1AB9BBAAF}" type="parTrans" cxnId="{3172EFE1-80C1-46A4-9231-4A13AE24E0FA}">
      <dgm:prSet/>
      <dgm:spPr/>
      <dgm:t>
        <a:bodyPr/>
        <a:lstStyle/>
        <a:p>
          <a:endParaRPr lang="ru-RU"/>
        </a:p>
      </dgm:t>
    </dgm:pt>
    <dgm:pt modelId="{F21519EF-1809-4A3F-8EB7-558E7978DBC8}" type="sibTrans" cxnId="{3172EFE1-80C1-46A4-9231-4A13AE24E0FA}">
      <dgm:prSet/>
      <dgm:spPr/>
      <dgm:t>
        <a:bodyPr/>
        <a:lstStyle/>
        <a:p>
          <a:endParaRPr lang="ru-RU"/>
        </a:p>
      </dgm:t>
    </dgm:pt>
    <dgm:pt modelId="{19D8C322-6236-4393-B27D-55105BC52B1A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5FCF4D1-A7A2-44C6-B84F-06015E9C997A}" type="parTrans" cxnId="{615BFF46-820A-48E4-A6D2-027F4A91E0A6}">
      <dgm:prSet/>
      <dgm:spPr/>
      <dgm:t>
        <a:bodyPr/>
        <a:lstStyle/>
        <a:p>
          <a:endParaRPr lang="ru-RU"/>
        </a:p>
      </dgm:t>
    </dgm:pt>
    <dgm:pt modelId="{21A58B8F-34CA-4555-BB24-F6DA5E693398}" type="sibTrans" cxnId="{615BFF46-820A-48E4-A6D2-027F4A91E0A6}">
      <dgm:prSet/>
      <dgm:spPr/>
      <dgm:t>
        <a:bodyPr/>
        <a:lstStyle/>
        <a:p>
          <a:endParaRPr lang="ru-RU"/>
        </a:p>
      </dgm:t>
    </dgm:pt>
    <dgm:pt modelId="{E4A2518F-F8F2-4CD7-A97E-50B222EC7B1C}">
      <dgm:prSet phldrT="[Текст]" custT="1"/>
      <dgm:spPr/>
      <dgm:t>
        <a:bodyPr/>
        <a:lstStyle/>
        <a:p>
          <a:r>
            <a:rPr lang="ru-RU" sz="2000" dirty="0" smtClean="0"/>
            <a:t>Лишние движения педагога при подготовке  материалов к занятию. Для занятия используется дидактический материал по нескольким направлениям. От педагога требуется их разложить на столе, с которого он их берет для работы с ребенком.</a:t>
          </a:r>
          <a:endParaRPr lang="ru-RU" sz="2000" dirty="0"/>
        </a:p>
      </dgm:t>
    </dgm:pt>
    <dgm:pt modelId="{46BA0CD2-43D0-4C73-BACE-9FE7CBE74DE0}" type="parTrans" cxnId="{50294BBE-DA51-4E88-8EF9-FB63B4D178A5}">
      <dgm:prSet/>
      <dgm:spPr/>
      <dgm:t>
        <a:bodyPr/>
        <a:lstStyle/>
        <a:p>
          <a:endParaRPr lang="ru-RU"/>
        </a:p>
      </dgm:t>
    </dgm:pt>
    <dgm:pt modelId="{ED86E434-E385-4949-999F-29CBBFE80626}" type="sibTrans" cxnId="{50294BBE-DA51-4E88-8EF9-FB63B4D178A5}">
      <dgm:prSet/>
      <dgm:spPr/>
      <dgm:t>
        <a:bodyPr/>
        <a:lstStyle/>
        <a:p>
          <a:endParaRPr lang="ru-RU"/>
        </a:p>
      </dgm:t>
    </dgm:pt>
    <dgm:pt modelId="{64D1016A-A76D-408B-BB77-126C4DA576DE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5C4D6143-6669-4539-8B67-A714C01B7966}" type="sibTrans" cxnId="{1641E7E9-E2D7-48C6-8A38-623F284F54CD}">
      <dgm:prSet/>
      <dgm:spPr/>
      <dgm:t>
        <a:bodyPr/>
        <a:lstStyle/>
        <a:p>
          <a:endParaRPr lang="ru-RU"/>
        </a:p>
      </dgm:t>
    </dgm:pt>
    <dgm:pt modelId="{BD00D0D9-AA0C-47CD-94B2-9006445DFFF8}" type="parTrans" cxnId="{1641E7E9-E2D7-48C6-8A38-623F284F54CD}">
      <dgm:prSet/>
      <dgm:spPr/>
      <dgm:t>
        <a:bodyPr/>
        <a:lstStyle/>
        <a:p>
          <a:endParaRPr lang="ru-RU"/>
        </a:p>
      </dgm:t>
    </dgm:pt>
    <dgm:pt modelId="{66E88FD3-72A6-4CC8-873C-3FE79C5E0E0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D6D45708-8928-4792-B358-74EECD4AEC01}" type="sibTrans" cxnId="{D0DDE3A2-EB31-46EA-BAAB-CB3BEC8A0AA7}">
      <dgm:prSet/>
      <dgm:spPr/>
      <dgm:t>
        <a:bodyPr/>
        <a:lstStyle/>
        <a:p>
          <a:endParaRPr lang="ru-RU"/>
        </a:p>
      </dgm:t>
    </dgm:pt>
    <dgm:pt modelId="{B1F31FA8-4A61-4D27-A6FD-19602FD6CFB9}" type="parTrans" cxnId="{D0DDE3A2-EB31-46EA-BAAB-CB3BEC8A0AA7}">
      <dgm:prSet/>
      <dgm:spPr/>
      <dgm:t>
        <a:bodyPr/>
        <a:lstStyle/>
        <a:p>
          <a:endParaRPr lang="ru-RU"/>
        </a:p>
      </dgm:t>
    </dgm:pt>
    <dgm:pt modelId="{BCE9868A-A55A-4758-9FD1-C1936C71DC2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900" dirty="0" smtClean="0"/>
            <a:t> </a:t>
          </a:r>
          <a:r>
            <a:rPr lang="ru-RU" sz="2000" dirty="0" smtClean="0"/>
            <a:t>Потеря времени при проведении занятия. Педагог в ходе занятия с ребенком объясняет маме содержание занятия и используемые методы, мама задает уточняющие вопросы.</a:t>
          </a:r>
          <a:endParaRPr lang="ru-RU" sz="2000" dirty="0"/>
        </a:p>
      </dgm:t>
    </dgm:pt>
    <dgm:pt modelId="{55858D9C-A14E-4D6A-B432-16341901DE58}" type="sibTrans" cxnId="{E8F23591-D8A5-42E2-B59D-0715295E86F8}">
      <dgm:prSet/>
      <dgm:spPr/>
      <dgm:t>
        <a:bodyPr/>
        <a:lstStyle/>
        <a:p>
          <a:endParaRPr lang="ru-RU"/>
        </a:p>
      </dgm:t>
    </dgm:pt>
    <dgm:pt modelId="{4F042B6A-ED56-42C7-8A37-7249C76AF6B1}" type="parTrans" cxnId="{E8F23591-D8A5-42E2-B59D-0715295E86F8}">
      <dgm:prSet/>
      <dgm:spPr/>
      <dgm:t>
        <a:bodyPr/>
        <a:lstStyle/>
        <a:p>
          <a:endParaRPr lang="ru-RU"/>
        </a:p>
      </dgm:t>
    </dgm:pt>
    <dgm:pt modelId="{00365B5E-D1F2-4B75-8936-7C69C986BCD0}">
      <dgm:prSet phldrT="[Текст]" custT="1"/>
      <dgm:spPr/>
      <dgm:t>
        <a:bodyPr/>
        <a:lstStyle/>
        <a:p>
          <a:r>
            <a:rPr lang="ru-RU" sz="2000" dirty="0" smtClean="0"/>
            <a:t>Потеря времени при проведении занятия. Педагог отвлекается от хода  занятия на сестер и братьев, которые находятся в помещении. </a:t>
          </a:r>
          <a:endParaRPr lang="ru-RU" sz="2000" dirty="0"/>
        </a:p>
      </dgm:t>
    </dgm:pt>
    <dgm:pt modelId="{C0D57C78-F7AA-41F3-9663-B0FFC78DBDC1}" type="sibTrans" cxnId="{24F26454-8118-47DE-87C4-E2D85B731828}">
      <dgm:prSet/>
      <dgm:spPr/>
      <dgm:t>
        <a:bodyPr/>
        <a:lstStyle/>
        <a:p>
          <a:endParaRPr lang="ru-RU"/>
        </a:p>
      </dgm:t>
    </dgm:pt>
    <dgm:pt modelId="{86B8B32E-4358-447A-89D9-B9FDAE6044A7}" type="parTrans" cxnId="{24F26454-8118-47DE-87C4-E2D85B731828}">
      <dgm:prSet/>
      <dgm:spPr/>
      <dgm:t>
        <a:bodyPr/>
        <a:lstStyle/>
        <a:p>
          <a:endParaRPr lang="ru-RU"/>
        </a:p>
      </dgm:t>
    </dgm:pt>
    <dgm:pt modelId="{9B83476A-B3E5-45F9-BC66-0165294E8542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28792FFB-BB4C-4BCC-8490-852FE9D678D1}" type="sibTrans" cxnId="{C17411F6-3BCD-4D7B-9FC2-9EC70B43BE90}">
      <dgm:prSet/>
      <dgm:spPr/>
      <dgm:t>
        <a:bodyPr/>
        <a:lstStyle/>
        <a:p>
          <a:endParaRPr lang="ru-RU"/>
        </a:p>
      </dgm:t>
    </dgm:pt>
    <dgm:pt modelId="{DF27582C-EC57-46DB-B83E-8EEB6B131A29}" type="parTrans" cxnId="{C17411F6-3BCD-4D7B-9FC2-9EC70B43BE90}">
      <dgm:prSet/>
      <dgm:spPr/>
      <dgm:t>
        <a:bodyPr/>
        <a:lstStyle/>
        <a:p>
          <a:endParaRPr lang="ru-RU"/>
        </a:p>
      </dgm:t>
    </dgm:pt>
    <dgm:pt modelId="{BF408E61-CBE6-467A-BE00-A7C2330A8CB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 Потеря времени  на  процесс усаживания ребенка на рабочем месте, организация рабочего пространства, с привлечением родителя.</a:t>
          </a:r>
        </a:p>
        <a:p>
          <a:pPr marL="228600" indent="0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/>
        </a:p>
      </dgm:t>
    </dgm:pt>
    <dgm:pt modelId="{61601EBE-18CE-4AB0-A8CF-638A19921158}" type="sibTrans" cxnId="{1717E736-894E-4544-BF57-D2835BA63865}">
      <dgm:prSet/>
      <dgm:spPr/>
      <dgm:t>
        <a:bodyPr/>
        <a:lstStyle/>
        <a:p>
          <a:endParaRPr lang="ru-RU"/>
        </a:p>
      </dgm:t>
    </dgm:pt>
    <dgm:pt modelId="{A7651DF5-D86C-49EE-9B65-4D2CF43B8907}" type="parTrans" cxnId="{1717E736-894E-4544-BF57-D2835BA63865}">
      <dgm:prSet/>
      <dgm:spPr/>
      <dgm:t>
        <a:bodyPr/>
        <a:lstStyle/>
        <a:p>
          <a:endParaRPr lang="ru-RU"/>
        </a:p>
      </dgm:t>
    </dgm:pt>
    <dgm:pt modelId="{3A7B3A8F-AA77-4444-AC0D-C2B12D6F38C1}" type="pres">
      <dgm:prSet presAssocID="{C0089275-BE5B-4C63-A427-96CB6891C4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060E0A-866D-4BD5-AAB3-84E9DF9CDEEF}" type="pres">
      <dgm:prSet presAssocID="{EED86875-5C34-4DE1-8404-44E0E9D25F3D}" presName="composite" presStyleCnt="0"/>
      <dgm:spPr/>
    </dgm:pt>
    <dgm:pt modelId="{E5A8FF1E-76CF-44F2-8DBF-6FA9CE840E08}" type="pres">
      <dgm:prSet presAssocID="{EED86875-5C34-4DE1-8404-44E0E9D25F3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31982-6DC6-4055-B673-18D36C07D1D4}" type="pres">
      <dgm:prSet presAssocID="{EED86875-5C34-4DE1-8404-44E0E9D25F3D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AD4C4-C183-4F2D-A6D1-1A23EF7C648F}" type="pres">
      <dgm:prSet presAssocID="{4463DFDE-7374-498D-A037-5EF952F89AFB}" presName="sp" presStyleCnt="0"/>
      <dgm:spPr/>
    </dgm:pt>
    <dgm:pt modelId="{2706A5BD-4CF9-4606-B5C0-D57994695174}" type="pres">
      <dgm:prSet presAssocID="{19D8C322-6236-4393-B27D-55105BC52B1A}" presName="composite" presStyleCnt="0"/>
      <dgm:spPr/>
    </dgm:pt>
    <dgm:pt modelId="{85ED339F-0C74-4B00-83A4-7D7CE77CCECF}" type="pres">
      <dgm:prSet presAssocID="{19D8C322-6236-4393-B27D-55105BC52B1A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AEBC-8D9B-4536-B3A5-BD6D5BFA8E4E}" type="pres">
      <dgm:prSet presAssocID="{19D8C322-6236-4393-B27D-55105BC52B1A}" presName="descendantText" presStyleLbl="alignAcc1" presStyleIdx="1" presStyleCnt="5" custScaleY="142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CC7A6-995D-4D35-B2D3-28F95AE031A9}" type="pres">
      <dgm:prSet presAssocID="{21A58B8F-34CA-4555-BB24-F6DA5E693398}" presName="sp" presStyleCnt="0"/>
      <dgm:spPr/>
    </dgm:pt>
    <dgm:pt modelId="{ACCFD5F4-FCF2-4029-8DF1-057B3E20044F}" type="pres">
      <dgm:prSet presAssocID="{9B83476A-B3E5-45F9-BC66-0165294E8542}" presName="composite" presStyleCnt="0"/>
      <dgm:spPr/>
    </dgm:pt>
    <dgm:pt modelId="{A074B1D3-CAAD-47E0-ACEB-4FF1E9A9CCF6}" type="pres">
      <dgm:prSet presAssocID="{9B83476A-B3E5-45F9-BC66-0165294E854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73650-07DC-4B76-9C22-14CE574C38CD}" type="pres">
      <dgm:prSet presAssocID="{9B83476A-B3E5-45F9-BC66-0165294E854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68440-0A89-4A49-A3E8-33EE8C196F6B}" type="pres">
      <dgm:prSet presAssocID="{28792FFB-BB4C-4BCC-8490-852FE9D678D1}" presName="sp" presStyleCnt="0"/>
      <dgm:spPr/>
    </dgm:pt>
    <dgm:pt modelId="{5C206851-C94C-4A07-8E68-4875C0B3664E}" type="pres">
      <dgm:prSet presAssocID="{66E88FD3-72A6-4CC8-873C-3FE79C5E0E05}" presName="composite" presStyleCnt="0"/>
      <dgm:spPr/>
    </dgm:pt>
    <dgm:pt modelId="{914687CF-2BBA-4497-9DCE-212F569E8133}" type="pres">
      <dgm:prSet presAssocID="{66E88FD3-72A6-4CC8-873C-3FE79C5E0E05}" presName="parentText" presStyleLbl="alignNode1" presStyleIdx="3" presStyleCnt="5" custLinFactNeighborX="2211" custLinFactNeighborY="-10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E2215-3550-4D3D-B88E-1A959134EC43}" type="pres">
      <dgm:prSet presAssocID="{66E88FD3-72A6-4CC8-873C-3FE79C5E0E0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0F0D7-65FF-433D-A75F-330C72750CDE}" type="pres">
      <dgm:prSet presAssocID="{D6D45708-8928-4792-B358-74EECD4AEC01}" presName="sp" presStyleCnt="0"/>
      <dgm:spPr/>
    </dgm:pt>
    <dgm:pt modelId="{85E0FC06-9514-4D6A-9378-FC5B8599FC7B}" type="pres">
      <dgm:prSet presAssocID="{64D1016A-A76D-408B-BB77-126C4DA576DE}" presName="composite" presStyleCnt="0"/>
      <dgm:spPr/>
    </dgm:pt>
    <dgm:pt modelId="{56179D03-05AA-4E32-9026-48598B451CC2}" type="pres">
      <dgm:prSet presAssocID="{64D1016A-A76D-408B-BB77-126C4DA576D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65D49-CC44-4B39-A885-20C23942BB20}" type="pres">
      <dgm:prSet presAssocID="{64D1016A-A76D-408B-BB77-126C4DA576D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7411F6-3BCD-4D7B-9FC2-9EC70B43BE90}" srcId="{C0089275-BE5B-4C63-A427-96CB6891C4E0}" destId="{9B83476A-B3E5-45F9-BC66-0165294E8542}" srcOrd="2" destOrd="0" parTransId="{DF27582C-EC57-46DB-B83E-8EEB6B131A29}" sibTransId="{28792FFB-BB4C-4BCC-8490-852FE9D678D1}"/>
    <dgm:cxn modelId="{2DBACD94-FFAE-45BE-89EA-9413A6677842}" type="presOf" srcId="{9B83476A-B3E5-45F9-BC66-0165294E8542}" destId="{A074B1D3-CAAD-47E0-ACEB-4FF1E9A9CCF6}" srcOrd="0" destOrd="0" presId="urn:microsoft.com/office/officeart/2005/8/layout/chevron2"/>
    <dgm:cxn modelId="{288D13C0-D1EE-422E-8A7E-0C94C4F99B02}" type="presOf" srcId="{BCE9868A-A55A-4758-9FD1-C1936C71DC28}" destId="{C7665D49-CC44-4B39-A885-20C23942BB20}" srcOrd="0" destOrd="0" presId="urn:microsoft.com/office/officeart/2005/8/layout/chevron2"/>
    <dgm:cxn modelId="{1717E736-894E-4544-BF57-D2835BA63865}" srcId="{9B83476A-B3E5-45F9-BC66-0165294E8542}" destId="{BF408E61-CBE6-467A-BE00-A7C2330A8CBF}" srcOrd="0" destOrd="0" parTransId="{A7651DF5-D86C-49EE-9B65-4D2CF43B8907}" sibTransId="{61601EBE-18CE-4AB0-A8CF-638A19921158}"/>
    <dgm:cxn modelId="{1FA682EA-842C-4F4A-9D6D-9F42B49579F3}" type="presOf" srcId="{E4A2518F-F8F2-4CD7-A97E-50B222EC7B1C}" destId="{D3D0AEBC-8D9B-4536-B3A5-BD6D5BFA8E4E}" srcOrd="0" destOrd="0" presId="urn:microsoft.com/office/officeart/2005/8/layout/chevron2"/>
    <dgm:cxn modelId="{E8F23591-D8A5-42E2-B59D-0715295E86F8}" srcId="{64D1016A-A76D-408B-BB77-126C4DA576DE}" destId="{BCE9868A-A55A-4758-9FD1-C1936C71DC28}" srcOrd="0" destOrd="0" parTransId="{4F042B6A-ED56-42C7-8A37-7249C76AF6B1}" sibTransId="{55858D9C-A14E-4D6A-B432-16341901DE58}"/>
    <dgm:cxn modelId="{71B7E9FB-72BE-4464-92FC-4B8270305628}" type="presOf" srcId="{19D8C322-6236-4393-B27D-55105BC52B1A}" destId="{85ED339F-0C74-4B00-83A4-7D7CE77CCECF}" srcOrd="0" destOrd="0" presId="urn:microsoft.com/office/officeart/2005/8/layout/chevron2"/>
    <dgm:cxn modelId="{64D881A8-6A1B-43C6-9671-68DBB3F1B8E5}" srcId="{C0089275-BE5B-4C63-A427-96CB6891C4E0}" destId="{EED86875-5C34-4DE1-8404-44E0E9D25F3D}" srcOrd="0" destOrd="0" parTransId="{CF6A0C55-B938-47DC-B287-6CC88AC551ED}" sibTransId="{4463DFDE-7374-498D-A037-5EF952F89AFB}"/>
    <dgm:cxn modelId="{24F26454-8118-47DE-87C4-E2D85B731828}" srcId="{66E88FD3-72A6-4CC8-873C-3FE79C5E0E05}" destId="{00365B5E-D1F2-4B75-8936-7C69C986BCD0}" srcOrd="0" destOrd="0" parTransId="{86B8B32E-4358-447A-89D9-B9FDAE6044A7}" sibTransId="{C0D57C78-F7AA-41F3-9663-B0FFC78DBDC1}"/>
    <dgm:cxn modelId="{3172EFE1-80C1-46A4-9231-4A13AE24E0FA}" srcId="{EED86875-5C34-4DE1-8404-44E0E9D25F3D}" destId="{641B3289-051E-4579-8F4D-D09898B5EFB8}" srcOrd="0" destOrd="0" parTransId="{5541F59B-C9B6-4AE6-B60A-11D1AB9BBAAF}" sibTransId="{F21519EF-1809-4A3F-8EB7-558E7978DBC8}"/>
    <dgm:cxn modelId="{50294BBE-DA51-4E88-8EF9-FB63B4D178A5}" srcId="{19D8C322-6236-4393-B27D-55105BC52B1A}" destId="{E4A2518F-F8F2-4CD7-A97E-50B222EC7B1C}" srcOrd="0" destOrd="0" parTransId="{46BA0CD2-43D0-4C73-BACE-9FE7CBE74DE0}" sibTransId="{ED86E434-E385-4949-999F-29CBBFE80626}"/>
    <dgm:cxn modelId="{1641E7E9-E2D7-48C6-8A38-623F284F54CD}" srcId="{C0089275-BE5B-4C63-A427-96CB6891C4E0}" destId="{64D1016A-A76D-408B-BB77-126C4DA576DE}" srcOrd="4" destOrd="0" parTransId="{BD00D0D9-AA0C-47CD-94B2-9006445DFFF8}" sibTransId="{5C4D6143-6669-4539-8B67-A714C01B7966}"/>
    <dgm:cxn modelId="{71A4019E-B5F9-4BE3-A802-3CC2AC1EE234}" type="presOf" srcId="{BF408E61-CBE6-467A-BE00-A7C2330A8CBF}" destId="{4F573650-07DC-4B76-9C22-14CE574C38CD}" srcOrd="0" destOrd="0" presId="urn:microsoft.com/office/officeart/2005/8/layout/chevron2"/>
    <dgm:cxn modelId="{D0DDE3A2-EB31-46EA-BAAB-CB3BEC8A0AA7}" srcId="{C0089275-BE5B-4C63-A427-96CB6891C4E0}" destId="{66E88FD3-72A6-4CC8-873C-3FE79C5E0E05}" srcOrd="3" destOrd="0" parTransId="{B1F31FA8-4A61-4D27-A6FD-19602FD6CFB9}" sibTransId="{D6D45708-8928-4792-B358-74EECD4AEC01}"/>
    <dgm:cxn modelId="{7EA27FFD-41CC-42FE-B62E-A38FB5C45D83}" type="presOf" srcId="{00365B5E-D1F2-4B75-8936-7C69C986BCD0}" destId="{98DE2215-3550-4D3D-B88E-1A959134EC43}" srcOrd="0" destOrd="0" presId="urn:microsoft.com/office/officeart/2005/8/layout/chevron2"/>
    <dgm:cxn modelId="{55BDDC10-34E6-4FED-9371-2A038F609360}" type="presOf" srcId="{C0089275-BE5B-4C63-A427-96CB6891C4E0}" destId="{3A7B3A8F-AA77-4444-AC0D-C2B12D6F38C1}" srcOrd="0" destOrd="0" presId="urn:microsoft.com/office/officeart/2005/8/layout/chevron2"/>
    <dgm:cxn modelId="{AAD2AC9A-7295-45CF-B293-01BAA3B0855D}" type="presOf" srcId="{66E88FD3-72A6-4CC8-873C-3FE79C5E0E05}" destId="{914687CF-2BBA-4497-9DCE-212F569E8133}" srcOrd="0" destOrd="0" presId="urn:microsoft.com/office/officeart/2005/8/layout/chevron2"/>
    <dgm:cxn modelId="{B55156F3-1471-4406-B0EE-06FA62C88DAB}" type="presOf" srcId="{641B3289-051E-4579-8F4D-D09898B5EFB8}" destId="{C0831982-6DC6-4055-B673-18D36C07D1D4}" srcOrd="0" destOrd="0" presId="urn:microsoft.com/office/officeart/2005/8/layout/chevron2"/>
    <dgm:cxn modelId="{4ABEE6C0-F8AE-4C87-ADF2-2FECF8C80CAF}" type="presOf" srcId="{EED86875-5C34-4DE1-8404-44E0E9D25F3D}" destId="{E5A8FF1E-76CF-44F2-8DBF-6FA9CE840E08}" srcOrd="0" destOrd="0" presId="urn:microsoft.com/office/officeart/2005/8/layout/chevron2"/>
    <dgm:cxn modelId="{615BFF46-820A-48E4-A6D2-027F4A91E0A6}" srcId="{C0089275-BE5B-4C63-A427-96CB6891C4E0}" destId="{19D8C322-6236-4393-B27D-55105BC52B1A}" srcOrd="1" destOrd="0" parTransId="{A5FCF4D1-A7A2-44C6-B84F-06015E9C997A}" sibTransId="{21A58B8F-34CA-4555-BB24-F6DA5E693398}"/>
    <dgm:cxn modelId="{360782B6-2BAB-4F77-BC64-DF6BDD26889D}" type="presOf" srcId="{64D1016A-A76D-408B-BB77-126C4DA576DE}" destId="{56179D03-05AA-4E32-9026-48598B451CC2}" srcOrd="0" destOrd="0" presId="urn:microsoft.com/office/officeart/2005/8/layout/chevron2"/>
    <dgm:cxn modelId="{FD8D07B8-D0EF-446F-9C68-56A33AB7ED52}" type="presParOf" srcId="{3A7B3A8F-AA77-4444-AC0D-C2B12D6F38C1}" destId="{3C060E0A-866D-4BD5-AAB3-84E9DF9CDEEF}" srcOrd="0" destOrd="0" presId="urn:microsoft.com/office/officeart/2005/8/layout/chevron2"/>
    <dgm:cxn modelId="{2FD63EB8-5966-4404-A7AA-2EA83BB8F3D0}" type="presParOf" srcId="{3C060E0A-866D-4BD5-AAB3-84E9DF9CDEEF}" destId="{E5A8FF1E-76CF-44F2-8DBF-6FA9CE840E08}" srcOrd="0" destOrd="0" presId="urn:microsoft.com/office/officeart/2005/8/layout/chevron2"/>
    <dgm:cxn modelId="{9DD8D912-20EC-4DBF-A575-A4D5E0878115}" type="presParOf" srcId="{3C060E0A-866D-4BD5-AAB3-84E9DF9CDEEF}" destId="{C0831982-6DC6-4055-B673-18D36C07D1D4}" srcOrd="1" destOrd="0" presId="urn:microsoft.com/office/officeart/2005/8/layout/chevron2"/>
    <dgm:cxn modelId="{E2CE8394-4F87-4652-80CD-E206928018D1}" type="presParOf" srcId="{3A7B3A8F-AA77-4444-AC0D-C2B12D6F38C1}" destId="{2E2AD4C4-C183-4F2D-A6D1-1A23EF7C648F}" srcOrd="1" destOrd="0" presId="urn:microsoft.com/office/officeart/2005/8/layout/chevron2"/>
    <dgm:cxn modelId="{99375DCC-8166-4483-AFB3-B395B15CFE10}" type="presParOf" srcId="{3A7B3A8F-AA77-4444-AC0D-C2B12D6F38C1}" destId="{2706A5BD-4CF9-4606-B5C0-D57994695174}" srcOrd="2" destOrd="0" presId="urn:microsoft.com/office/officeart/2005/8/layout/chevron2"/>
    <dgm:cxn modelId="{08459A88-92E2-4471-876D-2FC275AAECFF}" type="presParOf" srcId="{2706A5BD-4CF9-4606-B5C0-D57994695174}" destId="{85ED339F-0C74-4B00-83A4-7D7CE77CCECF}" srcOrd="0" destOrd="0" presId="urn:microsoft.com/office/officeart/2005/8/layout/chevron2"/>
    <dgm:cxn modelId="{92C7CEB3-29E9-4F41-BEDA-FDF77068C4AC}" type="presParOf" srcId="{2706A5BD-4CF9-4606-B5C0-D57994695174}" destId="{D3D0AEBC-8D9B-4536-B3A5-BD6D5BFA8E4E}" srcOrd="1" destOrd="0" presId="urn:microsoft.com/office/officeart/2005/8/layout/chevron2"/>
    <dgm:cxn modelId="{9E922253-D808-482B-9BCB-A62AE94D40A0}" type="presParOf" srcId="{3A7B3A8F-AA77-4444-AC0D-C2B12D6F38C1}" destId="{51FCC7A6-995D-4D35-B2D3-28F95AE031A9}" srcOrd="3" destOrd="0" presId="urn:microsoft.com/office/officeart/2005/8/layout/chevron2"/>
    <dgm:cxn modelId="{F1A6B67B-066F-4867-801B-2F59DB933695}" type="presParOf" srcId="{3A7B3A8F-AA77-4444-AC0D-C2B12D6F38C1}" destId="{ACCFD5F4-FCF2-4029-8DF1-057B3E20044F}" srcOrd="4" destOrd="0" presId="urn:microsoft.com/office/officeart/2005/8/layout/chevron2"/>
    <dgm:cxn modelId="{2CF074F3-A014-42FC-BDBA-ED0C94D56430}" type="presParOf" srcId="{ACCFD5F4-FCF2-4029-8DF1-057B3E20044F}" destId="{A074B1D3-CAAD-47E0-ACEB-4FF1E9A9CCF6}" srcOrd="0" destOrd="0" presId="urn:microsoft.com/office/officeart/2005/8/layout/chevron2"/>
    <dgm:cxn modelId="{1448C568-290C-4495-AE8C-B7C18C42F92F}" type="presParOf" srcId="{ACCFD5F4-FCF2-4029-8DF1-057B3E20044F}" destId="{4F573650-07DC-4B76-9C22-14CE574C38CD}" srcOrd="1" destOrd="0" presId="urn:microsoft.com/office/officeart/2005/8/layout/chevron2"/>
    <dgm:cxn modelId="{C08BCFD9-C441-47C1-A10E-89465A59BF4F}" type="presParOf" srcId="{3A7B3A8F-AA77-4444-AC0D-C2B12D6F38C1}" destId="{C3168440-0A89-4A49-A3E8-33EE8C196F6B}" srcOrd="5" destOrd="0" presId="urn:microsoft.com/office/officeart/2005/8/layout/chevron2"/>
    <dgm:cxn modelId="{E59E92C4-80AC-4836-9A36-7FC1C1A377E7}" type="presParOf" srcId="{3A7B3A8F-AA77-4444-AC0D-C2B12D6F38C1}" destId="{5C206851-C94C-4A07-8E68-4875C0B3664E}" srcOrd="6" destOrd="0" presId="urn:microsoft.com/office/officeart/2005/8/layout/chevron2"/>
    <dgm:cxn modelId="{F9F7CEB3-9B76-4A11-9BBC-E2DD0BEFC539}" type="presParOf" srcId="{5C206851-C94C-4A07-8E68-4875C0B3664E}" destId="{914687CF-2BBA-4497-9DCE-212F569E8133}" srcOrd="0" destOrd="0" presId="urn:microsoft.com/office/officeart/2005/8/layout/chevron2"/>
    <dgm:cxn modelId="{F77F8D0D-4A38-491F-9287-71608EBCFA92}" type="presParOf" srcId="{5C206851-C94C-4A07-8E68-4875C0B3664E}" destId="{98DE2215-3550-4D3D-B88E-1A959134EC43}" srcOrd="1" destOrd="0" presId="urn:microsoft.com/office/officeart/2005/8/layout/chevron2"/>
    <dgm:cxn modelId="{83D961CB-E223-416B-A120-FCB3C5CFDAC9}" type="presParOf" srcId="{3A7B3A8F-AA77-4444-AC0D-C2B12D6F38C1}" destId="{EAF0F0D7-65FF-433D-A75F-330C72750CDE}" srcOrd="7" destOrd="0" presId="urn:microsoft.com/office/officeart/2005/8/layout/chevron2"/>
    <dgm:cxn modelId="{258B6E86-94FE-423B-ADF1-1CBFB8E15A06}" type="presParOf" srcId="{3A7B3A8F-AA77-4444-AC0D-C2B12D6F38C1}" destId="{85E0FC06-9514-4D6A-9378-FC5B8599FC7B}" srcOrd="8" destOrd="0" presId="urn:microsoft.com/office/officeart/2005/8/layout/chevron2"/>
    <dgm:cxn modelId="{D803C6DE-F5F0-44A1-8DD9-EA88623C85D9}" type="presParOf" srcId="{85E0FC06-9514-4D6A-9378-FC5B8599FC7B}" destId="{56179D03-05AA-4E32-9026-48598B451CC2}" srcOrd="0" destOrd="0" presId="urn:microsoft.com/office/officeart/2005/8/layout/chevron2"/>
    <dgm:cxn modelId="{44901628-8945-4366-B3DF-AF88E1B2F9E9}" type="presParOf" srcId="{85E0FC06-9514-4D6A-9378-FC5B8599FC7B}" destId="{C7665D49-CC44-4B39-A885-20C23942BB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8B55C2-A6C9-4279-BF88-ECD4B4B779CB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C464F4-B43C-434A-9329-E70BD2816ECF}">
      <dgm:prSet phldrT="[Текст]" custT="1"/>
      <dgm:spPr/>
      <dgm:t>
        <a:bodyPr/>
        <a:lstStyle/>
        <a:p>
          <a:r>
            <a:rPr lang="ru-RU" sz="1400" dirty="0" smtClean="0"/>
            <a:t>Внедрение электронного обмена информацией о состоянии ребенка и его настроении в день домашнего </a:t>
          </a:r>
          <a:r>
            <a:rPr lang="ru-RU" sz="1400" dirty="0" err="1" smtClean="0"/>
            <a:t>визитирования</a:t>
          </a:r>
          <a:r>
            <a:rPr lang="ru-RU" sz="1400" dirty="0" smtClean="0"/>
            <a:t>. Педагог получает сведения о ребенке до момента его прихода в семью. Обмен информацией может происходить в формате мессенджера, электронного журнала. </a:t>
          </a:r>
          <a:endParaRPr lang="ru-RU" sz="1400" dirty="0"/>
        </a:p>
      </dgm:t>
    </dgm:pt>
    <dgm:pt modelId="{633D8E4C-36BD-4ADE-81C9-A15D75B9EDFF}" type="parTrans" cxnId="{57D87156-68DB-473D-922F-2B47752D8F04}">
      <dgm:prSet/>
      <dgm:spPr/>
      <dgm:t>
        <a:bodyPr/>
        <a:lstStyle/>
        <a:p>
          <a:endParaRPr lang="ru-RU"/>
        </a:p>
      </dgm:t>
    </dgm:pt>
    <dgm:pt modelId="{9B87F525-B027-4A06-80E5-21ED67C442F6}" type="sibTrans" cxnId="{57D87156-68DB-473D-922F-2B47752D8F04}">
      <dgm:prSet/>
      <dgm:spPr/>
      <dgm:t>
        <a:bodyPr/>
        <a:lstStyle/>
        <a:p>
          <a:endParaRPr lang="ru-RU"/>
        </a:p>
      </dgm:t>
    </dgm:pt>
    <dgm:pt modelId="{BC6F5E2D-B9C5-4E7F-BDFA-4880B9BE0715}">
      <dgm:prSet phldrT="[Текст]" custT="1"/>
      <dgm:spPr/>
      <dgm:t>
        <a:bodyPr/>
        <a:lstStyle/>
        <a:p>
          <a:r>
            <a:rPr lang="ru-RU" sz="1400" dirty="0" smtClean="0"/>
            <a:t>Комплектация дидактического, развивающего, сопутствующего материалов в отдельные кейсы с учетом содержания  частей  планируемого занятия. Педагог ставит на рабочий стол кейс  с той частью занятия, которое проводит с ребенком. Раскладывать материал на дополнительное пространство не требуется. </a:t>
          </a:r>
          <a:endParaRPr lang="ru-RU" sz="1400" dirty="0"/>
        </a:p>
      </dgm:t>
    </dgm:pt>
    <dgm:pt modelId="{F76B0968-DF41-4010-9F43-4DBC469D4947}" type="parTrans" cxnId="{42D4430B-449F-4ECF-A498-EABE978F119F}">
      <dgm:prSet/>
      <dgm:spPr/>
      <dgm:t>
        <a:bodyPr/>
        <a:lstStyle/>
        <a:p>
          <a:endParaRPr lang="ru-RU"/>
        </a:p>
      </dgm:t>
    </dgm:pt>
    <dgm:pt modelId="{9EB934B0-193D-4C47-BAA5-4AFD182829CA}" type="sibTrans" cxnId="{42D4430B-449F-4ECF-A498-EABE978F119F}">
      <dgm:prSet/>
      <dgm:spPr/>
      <dgm:t>
        <a:bodyPr/>
        <a:lstStyle/>
        <a:p>
          <a:endParaRPr lang="ru-RU"/>
        </a:p>
      </dgm:t>
    </dgm:pt>
    <dgm:pt modelId="{35E30B5D-7D2F-4777-946D-0181F3FE8B87}">
      <dgm:prSet phldrT="[Текст]" custT="1"/>
      <dgm:spPr/>
      <dgm:t>
        <a:bodyPr/>
        <a:lstStyle/>
        <a:p>
          <a:r>
            <a:rPr lang="ru-RU" sz="1400" dirty="0" smtClean="0"/>
            <a:t>Взаимодействие педагога с родителями в период времени, когда педагог находится в дороге к семье.  Вариант информирования родителя по средствам телефонной связи или  мессенджеров, о том, что педагог прибудет в семью в течение 10 мин. Этого времени хватит, что бы родитель усадил ребенка на рабочее место для занятий.</a:t>
          </a:r>
          <a:endParaRPr lang="ru-RU" sz="1400" dirty="0"/>
        </a:p>
      </dgm:t>
    </dgm:pt>
    <dgm:pt modelId="{3FDE8685-0BAF-44F6-9226-89F7D9EBB5F1}" type="parTrans" cxnId="{02A14834-3231-4DA3-A9CB-DB448D09B4C0}">
      <dgm:prSet/>
      <dgm:spPr/>
      <dgm:t>
        <a:bodyPr/>
        <a:lstStyle/>
        <a:p>
          <a:endParaRPr lang="ru-RU"/>
        </a:p>
      </dgm:t>
    </dgm:pt>
    <dgm:pt modelId="{29A27FFF-5FF1-43DB-9531-6F9F86F48E1F}" type="sibTrans" cxnId="{02A14834-3231-4DA3-A9CB-DB448D09B4C0}">
      <dgm:prSet/>
      <dgm:spPr/>
      <dgm:t>
        <a:bodyPr/>
        <a:lstStyle/>
        <a:p>
          <a:endParaRPr lang="ru-RU"/>
        </a:p>
      </dgm:t>
    </dgm:pt>
    <dgm:pt modelId="{408EF1EA-5BC1-4AB9-9723-9DD2B1B11F07}">
      <dgm:prSet phldrT="[Текст]" custT="1"/>
      <dgm:spPr/>
      <dgm:t>
        <a:bodyPr/>
        <a:lstStyle/>
        <a:p>
          <a:r>
            <a:rPr lang="ru-RU" sz="1400" dirty="0" smtClean="0"/>
            <a:t>Предусмотреть  подготовку  дополнительного  кейса  с развивающим  и игровым материалом, который   предоставляется братьям и сестрам для  их занятия  в период работы педагога  с ребенком-инвалидом.</a:t>
          </a:r>
          <a:endParaRPr lang="ru-RU" sz="1400" dirty="0"/>
        </a:p>
      </dgm:t>
    </dgm:pt>
    <dgm:pt modelId="{0A75671C-9671-41F5-AC66-F2D19C43300D}" type="parTrans" cxnId="{A7A8BB4E-8EC0-4686-8508-631246DDE0A8}">
      <dgm:prSet/>
      <dgm:spPr/>
      <dgm:t>
        <a:bodyPr/>
        <a:lstStyle/>
        <a:p>
          <a:endParaRPr lang="ru-RU"/>
        </a:p>
      </dgm:t>
    </dgm:pt>
    <dgm:pt modelId="{D42E9B99-F554-47D3-99C5-93A3BB3CF02C}" type="sibTrans" cxnId="{A7A8BB4E-8EC0-4686-8508-631246DDE0A8}">
      <dgm:prSet/>
      <dgm:spPr/>
      <dgm:t>
        <a:bodyPr/>
        <a:lstStyle/>
        <a:p>
          <a:endParaRPr lang="ru-RU"/>
        </a:p>
      </dgm:t>
    </dgm:pt>
    <dgm:pt modelId="{35DBD231-93B2-42FF-B020-FC5BB09FBDF1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/>
            <a:t>Разработка информационного материала для родителей, на определенный цикл занятий, который содержит в себе  сведения об особенностях, содержании и методах работы с ребенком. Изучение  данного материала до проведения занятий с ребенком, позволит маме иметь представление о работе педагога и наблюдать за ходом занятия, не задавая уточняющих вопросов в период работы педагога с ребенком.</a:t>
          </a:r>
          <a:endParaRPr lang="ru-RU" sz="1400" dirty="0"/>
        </a:p>
      </dgm:t>
    </dgm:pt>
    <dgm:pt modelId="{8072528B-B4D8-4580-B032-CE260F6429CC}" type="parTrans" cxnId="{123B2B0A-25C9-4721-94E3-63F9914EAB46}">
      <dgm:prSet/>
      <dgm:spPr/>
      <dgm:t>
        <a:bodyPr/>
        <a:lstStyle/>
        <a:p>
          <a:endParaRPr lang="ru-RU"/>
        </a:p>
      </dgm:t>
    </dgm:pt>
    <dgm:pt modelId="{20A8DB15-9CD2-46FA-A8B8-5052EC9CE74D}" type="sibTrans" cxnId="{123B2B0A-25C9-4721-94E3-63F9914EAB46}">
      <dgm:prSet/>
      <dgm:spPr/>
      <dgm:t>
        <a:bodyPr/>
        <a:lstStyle/>
        <a:p>
          <a:endParaRPr lang="ru-RU"/>
        </a:p>
      </dgm:t>
    </dgm:pt>
    <dgm:pt modelId="{39EC18E4-4CE0-455A-9C7F-AB03D7C8269B}" type="pres">
      <dgm:prSet presAssocID="{E38B55C2-A6C9-4279-BF88-ECD4B4B779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FCE963-DE3F-4085-86B9-CADDDA9D6625}" type="pres">
      <dgm:prSet presAssocID="{8FC464F4-B43C-434A-9329-E70BD2816ECF}" presName="parentLin" presStyleCnt="0"/>
      <dgm:spPr/>
    </dgm:pt>
    <dgm:pt modelId="{75712A4A-9D93-4908-9B69-F0E53AB0E341}" type="pres">
      <dgm:prSet presAssocID="{8FC464F4-B43C-434A-9329-E70BD2816EC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0F15DF23-FB1B-408F-8D9C-D0209EA804B8}" type="pres">
      <dgm:prSet presAssocID="{8FC464F4-B43C-434A-9329-E70BD2816ECF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D6004-97C0-4706-9940-6917E89018C6}" type="pres">
      <dgm:prSet presAssocID="{8FC464F4-B43C-434A-9329-E70BD2816ECF}" presName="negativeSpace" presStyleCnt="0"/>
      <dgm:spPr/>
    </dgm:pt>
    <dgm:pt modelId="{DC9E032F-B5AA-4734-9C0B-98433A3D3821}" type="pres">
      <dgm:prSet presAssocID="{8FC464F4-B43C-434A-9329-E70BD2816ECF}" presName="childText" presStyleLbl="conFgAcc1" presStyleIdx="0" presStyleCnt="5">
        <dgm:presLayoutVars>
          <dgm:bulletEnabled val="1"/>
        </dgm:presLayoutVars>
      </dgm:prSet>
      <dgm:spPr/>
    </dgm:pt>
    <dgm:pt modelId="{8B45E545-184E-466C-AA6C-031EA9DBC530}" type="pres">
      <dgm:prSet presAssocID="{9B87F525-B027-4A06-80E5-21ED67C442F6}" presName="spaceBetweenRectangles" presStyleCnt="0"/>
      <dgm:spPr/>
    </dgm:pt>
    <dgm:pt modelId="{9B802BBB-57A8-49E9-90C6-C31CDF8927B7}" type="pres">
      <dgm:prSet presAssocID="{BC6F5E2D-B9C5-4E7F-BDFA-4880B9BE0715}" presName="parentLin" presStyleCnt="0"/>
      <dgm:spPr/>
    </dgm:pt>
    <dgm:pt modelId="{170C70F9-BFA3-459D-B5D7-E7C013BA2AEC}" type="pres">
      <dgm:prSet presAssocID="{BC6F5E2D-B9C5-4E7F-BDFA-4880B9BE071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1E2D1C0-D768-4104-BDC9-9B1EB66A14B1}" type="pres">
      <dgm:prSet presAssocID="{BC6F5E2D-B9C5-4E7F-BDFA-4880B9BE0715}" presName="parentText" presStyleLbl="node1" presStyleIdx="1" presStyleCnt="5" custScaleX="142857" custScaleY="135622" custLinFactNeighborX="14869" custLinFactNeighborY="-1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F2E1F-6479-4AC7-87A6-048A0EE9B780}" type="pres">
      <dgm:prSet presAssocID="{BC6F5E2D-B9C5-4E7F-BDFA-4880B9BE0715}" presName="negativeSpace" presStyleCnt="0"/>
      <dgm:spPr/>
    </dgm:pt>
    <dgm:pt modelId="{5ADC3F72-B857-4564-9851-9F350099DBD2}" type="pres">
      <dgm:prSet presAssocID="{BC6F5E2D-B9C5-4E7F-BDFA-4880B9BE0715}" presName="childText" presStyleLbl="conFgAcc1" presStyleIdx="1" presStyleCnt="5">
        <dgm:presLayoutVars>
          <dgm:bulletEnabled val="1"/>
        </dgm:presLayoutVars>
      </dgm:prSet>
      <dgm:spPr/>
    </dgm:pt>
    <dgm:pt modelId="{E1E99A66-90EA-4225-B99E-8EDAA9C68E9B}" type="pres">
      <dgm:prSet presAssocID="{9EB934B0-193D-4C47-BAA5-4AFD182829CA}" presName="spaceBetweenRectangles" presStyleCnt="0"/>
      <dgm:spPr/>
    </dgm:pt>
    <dgm:pt modelId="{6BC30654-3283-4015-977A-B1B49AECADDE}" type="pres">
      <dgm:prSet presAssocID="{35E30B5D-7D2F-4777-946D-0181F3FE8B87}" presName="parentLin" presStyleCnt="0"/>
      <dgm:spPr/>
    </dgm:pt>
    <dgm:pt modelId="{4F959A82-C61A-4FAB-95F9-8D3970963647}" type="pres">
      <dgm:prSet presAssocID="{35E30B5D-7D2F-4777-946D-0181F3FE8B8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50FF589E-B10A-406A-AEB6-4525411AB44A}" type="pres">
      <dgm:prSet presAssocID="{35E30B5D-7D2F-4777-946D-0181F3FE8B87}" presName="parentText" presStyleLbl="node1" presStyleIdx="2" presStyleCnt="5" custScaleX="142857" custScaleY="1298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CAA150-066B-475F-9987-95C8410ECC0A}" type="pres">
      <dgm:prSet presAssocID="{35E30B5D-7D2F-4777-946D-0181F3FE8B87}" presName="negativeSpace" presStyleCnt="0"/>
      <dgm:spPr/>
    </dgm:pt>
    <dgm:pt modelId="{97AC3DF6-3F7D-4760-B0BD-CE90DA77D50E}" type="pres">
      <dgm:prSet presAssocID="{35E30B5D-7D2F-4777-946D-0181F3FE8B87}" presName="childText" presStyleLbl="conFgAcc1" presStyleIdx="2" presStyleCnt="5">
        <dgm:presLayoutVars>
          <dgm:bulletEnabled val="1"/>
        </dgm:presLayoutVars>
      </dgm:prSet>
      <dgm:spPr/>
    </dgm:pt>
    <dgm:pt modelId="{DE11FF35-60EB-4660-B418-25A7CB75E14B}" type="pres">
      <dgm:prSet presAssocID="{29A27FFF-5FF1-43DB-9531-6F9F86F48E1F}" presName="spaceBetweenRectangles" presStyleCnt="0"/>
      <dgm:spPr/>
    </dgm:pt>
    <dgm:pt modelId="{07A3A056-AED7-4928-B072-33DB3D8ADAB4}" type="pres">
      <dgm:prSet presAssocID="{408EF1EA-5BC1-4AB9-9723-9DD2B1B11F07}" presName="parentLin" presStyleCnt="0"/>
      <dgm:spPr/>
    </dgm:pt>
    <dgm:pt modelId="{BD18E422-743A-4836-991F-ECA6D86CBC23}" type="pres">
      <dgm:prSet presAssocID="{408EF1EA-5BC1-4AB9-9723-9DD2B1B11F0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0BD9C16-02D3-4DF6-B1AA-BC759E65403A}" type="pres">
      <dgm:prSet presAssocID="{408EF1EA-5BC1-4AB9-9723-9DD2B1B11F07}" presName="parentText" presStyleLbl="node1" presStyleIdx="3" presStyleCnt="5" custScaleX="142857" custLinFactNeighborX="515" custLinFactNeighborY="-1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BD34A3-FDF2-4755-A9DB-AE88BA1DDC82}" type="pres">
      <dgm:prSet presAssocID="{408EF1EA-5BC1-4AB9-9723-9DD2B1B11F07}" presName="negativeSpace" presStyleCnt="0"/>
      <dgm:spPr/>
    </dgm:pt>
    <dgm:pt modelId="{F29E8CC5-6004-478D-B237-A741A482A3A5}" type="pres">
      <dgm:prSet presAssocID="{408EF1EA-5BC1-4AB9-9723-9DD2B1B11F07}" presName="childText" presStyleLbl="conFgAcc1" presStyleIdx="3" presStyleCnt="5">
        <dgm:presLayoutVars>
          <dgm:bulletEnabled val="1"/>
        </dgm:presLayoutVars>
      </dgm:prSet>
      <dgm:spPr/>
    </dgm:pt>
    <dgm:pt modelId="{A37F3644-9B32-4214-913A-4425E61EF6BB}" type="pres">
      <dgm:prSet presAssocID="{D42E9B99-F554-47D3-99C5-93A3BB3CF02C}" presName="spaceBetweenRectangles" presStyleCnt="0"/>
      <dgm:spPr/>
    </dgm:pt>
    <dgm:pt modelId="{8AC6B8EE-6382-4DF6-9C34-F53619DAF4F9}" type="pres">
      <dgm:prSet presAssocID="{35DBD231-93B2-42FF-B020-FC5BB09FBDF1}" presName="parentLin" presStyleCnt="0"/>
      <dgm:spPr/>
    </dgm:pt>
    <dgm:pt modelId="{46161688-A4A5-4B7E-B0B9-5BFA91B945A7}" type="pres">
      <dgm:prSet presAssocID="{35DBD231-93B2-42FF-B020-FC5BB09FBDF1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F42605B9-54A0-4AAE-9F75-E55118890356}" type="pres">
      <dgm:prSet presAssocID="{35DBD231-93B2-42FF-B020-FC5BB09FBDF1}" presName="parentText" presStyleLbl="node1" presStyleIdx="4" presStyleCnt="5" custScaleX="142857" custScaleY="1593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C78C85-4CA9-499E-AEA7-1295D3FC85C5}" type="pres">
      <dgm:prSet presAssocID="{35DBD231-93B2-42FF-B020-FC5BB09FBDF1}" presName="negativeSpace" presStyleCnt="0"/>
      <dgm:spPr/>
    </dgm:pt>
    <dgm:pt modelId="{8F2C79A1-534B-46C6-A443-87C1E65ACFB5}" type="pres">
      <dgm:prSet presAssocID="{35DBD231-93B2-42FF-B020-FC5BB09FBDF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FD6CA20-5A71-47B0-BF82-D9910CDF128C}" type="presOf" srcId="{BC6F5E2D-B9C5-4E7F-BDFA-4880B9BE0715}" destId="{170C70F9-BFA3-459D-B5D7-E7C013BA2AEC}" srcOrd="0" destOrd="0" presId="urn:microsoft.com/office/officeart/2005/8/layout/list1"/>
    <dgm:cxn modelId="{83E5B38D-4ECD-47BD-B088-76A78FC8A780}" type="presOf" srcId="{8FC464F4-B43C-434A-9329-E70BD2816ECF}" destId="{75712A4A-9D93-4908-9B69-F0E53AB0E341}" srcOrd="0" destOrd="0" presId="urn:microsoft.com/office/officeart/2005/8/layout/list1"/>
    <dgm:cxn modelId="{F10182C1-3077-4276-A6F5-9575F80DC66C}" type="presOf" srcId="{408EF1EA-5BC1-4AB9-9723-9DD2B1B11F07}" destId="{A0BD9C16-02D3-4DF6-B1AA-BC759E65403A}" srcOrd="1" destOrd="0" presId="urn:microsoft.com/office/officeart/2005/8/layout/list1"/>
    <dgm:cxn modelId="{123B2B0A-25C9-4721-94E3-63F9914EAB46}" srcId="{E38B55C2-A6C9-4279-BF88-ECD4B4B779CB}" destId="{35DBD231-93B2-42FF-B020-FC5BB09FBDF1}" srcOrd="4" destOrd="0" parTransId="{8072528B-B4D8-4580-B032-CE260F6429CC}" sibTransId="{20A8DB15-9CD2-46FA-A8B8-5052EC9CE74D}"/>
    <dgm:cxn modelId="{ED8B66E2-69B5-4B4B-8FA2-530E7438E854}" type="presOf" srcId="{BC6F5E2D-B9C5-4E7F-BDFA-4880B9BE0715}" destId="{C1E2D1C0-D768-4104-BDC9-9B1EB66A14B1}" srcOrd="1" destOrd="0" presId="urn:microsoft.com/office/officeart/2005/8/layout/list1"/>
    <dgm:cxn modelId="{E35EEF1A-E888-4101-BEC4-5704C028360E}" type="presOf" srcId="{35DBD231-93B2-42FF-B020-FC5BB09FBDF1}" destId="{F42605B9-54A0-4AAE-9F75-E55118890356}" srcOrd="1" destOrd="0" presId="urn:microsoft.com/office/officeart/2005/8/layout/list1"/>
    <dgm:cxn modelId="{759963FC-D31B-4484-8148-7F58A51E3D5E}" type="presOf" srcId="{408EF1EA-5BC1-4AB9-9723-9DD2B1B11F07}" destId="{BD18E422-743A-4836-991F-ECA6D86CBC23}" srcOrd="0" destOrd="0" presId="urn:microsoft.com/office/officeart/2005/8/layout/list1"/>
    <dgm:cxn modelId="{42D4430B-449F-4ECF-A498-EABE978F119F}" srcId="{E38B55C2-A6C9-4279-BF88-ECD4B4B779CB}" destId="{BC6F5E2D-B9C5-4E7F-BDFA-4880B9BE0715}" srcOrd="1" destOrd="0" parTransId="{F76B0968-DF41-4010-9F43-4DBC469D4947}" sibTransId="{9EB934B0-193D-4C47-BAA5-4AFD182829CA}"/>
    <dgm:cxn modelId="{D1F1C710-3437-4141-9AD7-24D8ED5FF79F}" type="presOf" srcId="{8FC464F4-B43C-434A-9329-E70BD2816ECF}" destId="{0F15DF23-FB1B-408F-8D9C-D0209EA804B8}" srcOrd="1" destOrd="0" presId="urn:microsoft.com/office/officeart/2005/8/layout/list1"/>
    <dgm:cxn modelId="{472D6457-167E-4A6E-A8BD-7C5B9EE1EAF1}" type="presOf" srcId="{35DBD231-93B2-42FF-B020-FC5BB09FBDF1}" destId="{46161688-A4A5-4B7E-B0B9-5BFA91B945A7}" srcOrd="0" destOrd="0" presId="urn:microsoft.com/office/officeart/2005/8/layout/list1"/>
    <dgm:cxn modelId="{02A14834-3231-4DA3-A9CB-DB448D09B4C0}" srcId="{E38B55C2-A6C9-4279-BF88-ECD4B4B779CB}" destId="{35E30B5D-7D2F-4777-946D-0181F3FE8B87}" srcOrd="2" destOrd="0" parTransId="{3FDE8685-0BAF-44F6-9226-89F7D9EBB5F1}" sibTransId="{29A27FFF-5FF1-43DB-9531-6F9F86F48E1F}"/>
    <dgm:cxn modelId="{57D87156-68DB-473D-922F-2B47752D8F04}" srcId="{E38B55C2-A6C9-4279-BF88-ECD4B4B779CB}" destId="{8FC464F4-B43C-434A-9329-E70BD2816ECF}" srcOrd="0" destOrd="0" parTransId="{633D8E4C-36BD-4ADE-81C9-A15D75B9EDFF}" sibTransId="{9B87F525-B027-4A06-80E5-21ED67C442F6}"/>
    <dgm:cxn modelId="{D92AE932-BA7F-44CC-AE19-6285099812CC}" type="presOf" srcId="{35E30B5D-7D2F-4777-946D-0181F3FE8B87}" destId="{4F959A82-C61A-4FAB-95F9-8D3970963647}" srcOrd="0" destOrd="0" presId="urn:microsoft.com/office/officeart/2005/8/layout/list1"/>
    <dgm:cxn modelId="{A7A8BB4E-8EC0-4686-8508-631246DDE0A8}" srcId="{E38B55C2-A6C9-4279-BF88-ECD4B4B779CB}" destId="{408EF1EA-5BC1-4AB9-9723-9DD2B1B11F07}" srcOrd="3" destOrd="0" parTransId="{0A75671C-9671-41F5-AC66-F2D19C43300D}" sibTransId="{D42E9B99-F554-47D3-99C5-93A3BB3CF02C}"/>
    <dgm:cxn modelId="{F3B2D6E8-C6CD-4EA8-8C3F-BDB1AA72C36A}" type="presOf" srcId="{E38B55C2-A6C9-4279-BF88-ECD4B4B779CB}" destId="{39EC18E4-4CE0-455A-9C7F-AB03D7C8269B}" srcOrd="0" destOrd="0" presId="urn:microsoft.com/office/officeart/2005/8/layout/list1"/>
    <dgm:cxn modelId="{B43368C5-20BD-49D7-B6E7-A054A8BBFE5B}" type="presOf" srcId="{35E30B5D-7D2F-4777-946D-0181F3FE8B87}" destId="{50FF589E-B10A-406A-AEB6-4525411AB44A}" srcOrd="1" destOrd="0" presId="urn:microsoft.com/office/officeart/2005/8/layout/list1"/>
    <dgm:cxn modelId="{D26DBCC6-0C9F-4A25-8BE2-E2C4AE850983}" type="presParOf" srcId="{39EC18E4-4CE0-455A-9C7F-AB03D7C8269B}" destId="{49FCE963-DE3F-4085-86B9-CADDDA9D6625}" srcOrd="0" destOrd="0" presId="urn:microsoft.com/office/officeart/2005/8/layout/list1"/>
    <dgm:cxn modelId="{EA146E97-854F-4F36-817A-5FF0C76EB98F}" type="presParOf" srcId="{49FCE963-DE3F-4085-86B9-CADDDA9D6625}" destId="{75712A4A-9D93-4908-9B69-F0E53AB0E341}" srcOrd="0" destOrd="0" presId="urn:microsoft.com/office/officeart/2005/8/layout/list1"/>
    <dgm:cxn modelId="{653F99C5-E75F-4D44-AC6B-68AB69E7CB74}" type="presParOf" srcId="{49FCE963-DE3F-4085-86B9-CADDDA9D6625}" destId="{0F15DF23-FB1B-408F-8D9C-D0209EA804B8}" srcOrd="1" destOrd="0" presId="urn:microsoft.com/office/officeart/2005/8/layout/list1"/>
    <dgm:cxn modelId="{50162034-15CE-4892-9CF4-AD3D208A64E6}" type="presParOf" srcId="{39EC18E4-4CE0-455A-9C7F-AB03D7C8269B}" destId="{526D6004-97C0-4706-9940-6917E89018C6}" srcOrd="1" destOrd="0" presId="urn:microsoft.com/office/officeart/2005/8/layout/list1"/>
    <dgm:cxn modelId="{971C6F9A-9165-410F-993C-4A39F4A957DE}" type="presParOf" srcId="{39EC18E4-4CE0-455A-9C7F-AB03D7C8269B}" destId="{DC9E032F-B5AA-4734-9C0B-98433A3D3821}" srcOrd="2" destOrd="0" presId="urn:microsoft.com/office/officeart/2005/8/layout/list1"/>
    <dgm:cxn modelId="{ED3E339F-4873-4F0A-BF8A-5A0329760C77}" type="presParOf" srcId="{39EC18E4-4CE0-455A-9C7F-AB03D7C8269B}" destId="{8B45E545-184E-466C-AA6C-031EA9DBC530}" srcOrd="3" destOrd="0" presId="urn:microsoft.com/office/officeart/2005/8/layout/list1"/>
    <dgm:cxn modelId="{C9C49B17-B259-475A-9446-9DB54EFF6427}" type="presParOf" srcId="{39EC18E4-4CE0-455A-9C7F-AB03D7C8269B}" destId="{9B802BBB-57A8-49E9-90C6-C31CDF8927B7}" srcOrd="4" destOrd="0" presId="urn:microsoft.com/office/officeart/2005/8/layout/list1"/>
    <dgm:cxn modelId="{841B89A5-6A89-492D-9C39-9522DBB12115}" type="presParOf" srcId="{9B802BBB-57A8-49E9-90C6-C31CDF8927B7}" destId="{170C70F9-BFA3-459D-B5D7-E7C013BA2AEC}" srcOrd="0" destOrd="0" presId="urn:microsoft.com/office/officeart/2005/8/layout/list1"/>
    <dgm:cxn modelId="{F55FBCD1-3234-47A9-A060-5CA4237DE3C4}" type="presParOf" srcId="{9B802BBB-57A8-49E9-90C6-C31CDF8927B7}" destId="{C1E2D1C0-D768-4104-BDC9-9B1EB66A14B1}" srcOrd="1" destOrd="0" presId="urn:microsoft.com/office/officeart/2005/8/layout/list1"/>
    <dgm:cxn modelId="{3136AEB0-AA6F-412A-B958-8EAC1C1555AF}" type="presParOf" srcId="{39EC18E4-4CE0-455A-9C7F-AB03D7C8269B}" destId="{F15F2E1F-6479-4AC7-87A6-048A0EE9B780}" srcOrd="5" destOrd="0" presId="urn:microsoft.com/office/officeart/2005/8/layout/list1"/>
    <dgm:cxn modelId="{461F4EFF-3143-4B42-A02C-401B4FB4195F}" type="presParOf" srcId="{39EC18E4-4CE0-455A-9C7F-AB03D7C8269B}" destId="{5ADC3F72-B857-4564-9851-9F350099DBD2}" srcOrd="6" destOrd="0" presId="urn:microsoft.com/office/officeart/2005/8/layout/list1"/>
    <dgm:cxn modelId="{68DDBC5A-8A29-49B3-BF97-27C46682DFFE}" type="presParOf" srcId="{39EC18E4-4CE0-455A-9C7F-AB03D7C8269B}" destId="{E1E99A66-90EA-4225-B99E-8EDAA9C68E9B}" srcOrd="7" destOrd="0" presId="urn:microsoft.com/office/officeart/2005/8/layout/list1"/>
    <dgm:cxn modelId="{8B2A206B-89DC-4FFE-8143-151D9A47989D}" type="presParOf" srcId="{39EC18E4-4CE0-455A-9C7F-AB03D7C8269B}" destId="{6BC30654-3283-4015-977A-B1B49AECADDE}" srcOrd="8" destOrd="0" presId="urn:microsoft.com/office/officeart/2005/8/layout/list1"/>
    <dgm:cxn modelId="{24BB2EFF-C5F8-476C-B791-25AFF23440E0}" type="presParOf" srcId="{6BC30654-3283-4015-977A-B1B49AECADDE}" destId="{4F959A82-C61A-4FAB-95F9-8D3970963647}" srcOrd="0" destOrd="0" presId="urn:microsoft.com/office/officeart/2005/8/layout/list1"/>
    <dgm:cxn modelId="{4C0E2306-AD8F-475A-8451-7BB8619C9170}" type="presParOf" srcId="{6BC30654-3283-4015-977A-B1B49AECADDE}" destId="{50FF589E-B10A-406A-AEB6-4525411AB44A}" srcOrd="1" destOrd="0" presId="urn:microsoft.com/office/officeart/2005/8/layout/list1"/>
    <dgm:cxn modelId="{FFFC34DC-8EA0-4F06-8224-E4ADE37C29C3}" type="presParOf" srcId="{39EC18E4-4CE0-455A-9C7F-AB03D7C8269B}" destId="{05CAA150-066B-475F-9987-95C8410ECC0A}" srcOrd="9" destOrd="0" presId="urn:microsoft.com/office/officeart/2005/8/layout/list1"/>
    <dgm:cxn modelId="{001EE6AB-E17D-4C8E-B181-97A553470CF4}" type="presParOf" srcId="{39EC18E4-4CE0-455A-9C7F-AB03D7C8269B}" destId="{97AC3DF6-3F7D-4760-B0BD-CE90DA77D50E}" srcOrd="10" destOrd="0" presId="urn:microsoft.com/office/officeart/2005/8/layout/list1"/>
    <dgm:cxn modelId="{B75A1D74-4C4C-402B-A22F-073F103EA875}" type="presParOf" srcId="{39EC18E4-4CE0-455A-9C7F-AB03D7C8269B}" destId="{DE11FF35-60EB-4660-B418-25A7CB75E14B}" srcOrd="11" destOrd="0" presId="urn:microsoft.com/office/officeart/2005/8/layout/list1"/>
    <dgm:cxn modelId="{216F5BFC-D262-4087-8FC7-98AE0AB80625}" type="presParOf" srcId="{39EC18E4-4CE0-455A-9C7F-AB03D7C8269B}" destId="{07A3A056-AED7-4928-B072-33DB3D8ADAB4}" srcOrd="12" destOrd="0" presId="urn:microsoft.com/office/officeart/2005/8/layout/list1"/>
    <dgm:cxn modelId="{3814F369-B193-41AB-B620-12B710E3DD9D}" type="presParOf" srcId="{07A3A056-AED7-4928-B072-33DB3D8ADAB4}" destId="{BD18E422-743A-4836-991F-ECA6D86CBC23}" srcOrd="0" destOrd="0" presId="urn:microsoft.com/office/officeart/2005/8/layout/list1"/>
    <dgm:cxn modelId="{778B2425-A6AC-4C7C-894E-367954E72BF6}" type="presParOf" srcId="{07A3A056-AED7-4928-B072-33DB3D8ADAB4}" destId="{A0BD9C16-02D3-4DF6-B1AA-BC759E65403A}" srcOrd="1" destOrd="0" presId="urn:microsoft.com/office/officeart/2005/8/layout/list1"/>
    <dgm:cxn modelId="{D4B0DCF8-DCED-4C05-A18B-497037EFCF81}" type="presParOf" srcId="{39EC18E4-4CE0-455A-9C7F-AB03D7C8269B}" destId="{26BD34A3-FDF2-4755-A9DB-AE88BA1DDC82}" srcOrd="13" destOrd="0" presId="urn:microsoft.com/office/officeart/2005/8/layout/list1"/>
    <dgm:cxn modelId="{8FD3AD33-93FB-41B2-8FD9-03AD1C42ACEA}" type="presParOf" srcId="{39EC18E4-4CE0-455A-9C7F-AB03D7C8269B}" destId="{F29E8CC5-6004-478D-B237-A741A482A3A5}" srcOrd="14" destOrd="0" presId="urn:microsoft.com/office/officeart/2005/8/layout/list1"/>
    <dgm:cxn modelId="{E8B69B76-C82D-4054-877C-9A87445F7A08}" type="presParOf" srcId="{39EC18E4-4CE0-455A-9C7F-AB03D7C8269B}" destId="{A37F3644-9B32-4214-913A-4425E61EF6BB}" srcOrd="15" destOrd="0" presId="urn:microsoft.com/office/officeart/2005/8/layout/list1"/>
    <dgm:cxn modelId="{BF7EF37C-D169-4B3F-A082-2693630BFDE5}" type="presParOf" srcId="{39EC18E4-4CE0-455A-9C7F-AB03D7C8269B}" destId="{8AC6B8EE-6382-4DF6-9C34-F53619DAF4F9}" srcOrd="16" destOrd="0" presId="urn:microsoft.com/office/officeart/2005/8/layout/list1"/>
    <dgm:cxn modelId="{6C288F2C-F080-4A00-9DF1-691B17CA118D}" type="presParOf" srcId="{8AC6B8EE-6382-4DF6-9C34-F53619DAF4F9}" destId="{46161688-A4A5-4B7E-B0B9-5BFA91B945A7}" srcOrd="0" destOrd="0" presId="urn:microsoft.com/office/officeart/2005/8/layout/list1"/>
    <dgm:cxn modelId="{C247F6FB-389F-421B-864F-D393809A5E30}" type="presParOf" srcId="{8AC6B8EE-6382-4DF6-9C34-F53619DAF4F9}" destId="{F42605B9-54A0-4AAE-9F75-E55118890356}" srcOrd="1" destOrd="0" presId="urn:microsoft.com/office/officeart/2005/8/layout/list1"/>
    <dgm:cxn modelId="{813CD07C-DB18-4B2A-9A8F-55624E6F58F3}" type="presParOf" srcId="{39EC18E4-4CE0-455A-9C7F-AB03D7C8269B}" destId="{1AC78C85-4CA9-499E-AEA7-1295D3FC85C5}" srcOrd="17" destOrd="0" presId="urn:microsoft.com/office/officeart/2005/8/layout/list1"/>
    <dgm:cxn modelId="{BDA81444-FBB3-4703-9E0F-5F7D96EF0253}" type="presParOf" srcId="{39EC18E4-4CE0-455A-9C7F-AB03D7C8269B}" destId="{8F2C79A1-534B-46C6-A443-87C1E65ACFB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FDEF1F-A5A2-4D6F-94D8-77CC6A286C51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04E94D-EB0C-41A6-908A-D8C2B8DBA65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Потеря времени при передаче информации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19C44C78-105F-49B6-BAA3-2787BF74A26E}" type="parTrans" cxnId="{AABD3656-5B51-47BA-A3AB-631039D75244}">
      <dgm:prSet/>
      <dgm:spPr/>
      <dgm:t>
        <a:bodyPr/>
        <a:lstStyle/>
        <a:p>
          <a:endParaRPr lang="ru-RU"/>
        </a:p>
      </dgm:t>
    </dgm:pt>
    <dgm:pt modelId="{9491A216-9CD6-41E5-BEC0-53620E48298F}" type="sibTrans" cxnId="{AABD3656-5B51-47BA-A3AB-631039D75244}">
      <dgm:prSet/>
      <dgm:spPr/>
      <dgm:t>
        <a:bodyPr/>
        <a:lstStyle/>
        <a:p>
          <a:endParaRPr lang="ru-RU"/>
        </a:p>
      </dgm:t>
    </dgm:pt>
    <dgm:pt modelId="{7CB040B3-9F5F-4721-930D-2B95380317A4}">
      <dgm:prSet phldrT="[Текст]"/>
      <dgm:spPr/>
      <dgm:t>
        <a:bodyPr/>
        <a:lstStyle/>
        <a:p>
          <a:r>
            <a:rPr lang="ru-RU" dirty="0" smtClean="0"/>
            <a:t>Внедрение электронного обмена информацией</a:t>
          </a:r>
          <a:endParaRPr lang="ru-RU" dirty="0"/>
        </a:p>
      </dgm:t>
    </dgm:pt>
    <dgm:pt modelId="{2C2E38B5-86E0-4C42-B1C6-3E9A002AE1B4}" type="parTrans" cxnId="{06D89142-9CFE-4415-B160-D1E675FEA49C}">
      <dgm:prSet/>
      <dgm:spPr/>
      <dgm:t>
        <a:bodyPr/>
        <a:lstStyle/>
        <a:p>
          <a:endParaRPr lang="ru-RU"/>
        </a:p>
      </dgm:t>
    </dgm:pt>
    <dgm:pt modelId="{81AB3CB3-BC60-4861-BC27-24914EEC74C2}" type="sibTrans" cxnId="{06D89142-9CFE-4415-B160-D1E675FEA49C}">
      <dgm:prSet/>
      <dgm:spPr/>
      <dgm:t>
        <a:bodyPr/>
        <a:lstStyle/>
        <a:p>
          <a:endParaRPr lang="ru-RU"/>
        </a:p>
      </dgm:t>
    </dgm:pt>
    <dgm:pt modelId="{62903B44-8667-4632-97C2-D64CBB17B8DC}">
      <dgm:prSet phldrT="[Текст]"/>
      <dgm:spPr/>
      <dgm:t>
        <a:bodyPr/>
        <a:lstStyle/>
        <a:p>
          <a:r>
            <a:rPr lang="ru-RU" dirty="0" smtClean="0"/>
            <a:t>Увеличение количества видов деятельности, проводимых с ребенком с 2-х до 4-х</a:t>
          </a:r>
          <a:endParaRPr lang="ru-RU" dirty="0"/>
        </a:p>
      </dgm:t>
    </dgm:pt>
    <dgm:pt modelId="{F15276F6-7159-45F3-B083-4D3E5E6E01F8}" type="parTrans" cxnId="{603081D5-6F5D-4B8E-BB42-60AC8706B5F6}">
      <dgm:prSet/>
      <dgm:spPr/>
      <dgm:t>
        <a:bodyPr/>
        <a:lstStyle/>
        <a:p>
          <a:endParaRPr lang="ru-RU"/>
        </a:p>
      </dgm:t>
    </dgm:pt>
    <dgm:pt modelId="{32A7022B-8C17-4355-A16A-E620D0F9350C}" type="sibTrans" cxnId="{603081D5-6F5D-4B8E-BB42-60AC8706B5F6}">
      <dgm:prSet/>
      <dgm:spPr/>
      <dgm:t>
        <a:bodyPr/>
        <a:lstStyle/>
        <a:p>
          <a:endParaRPr lang="ru-RU"/>
        </a:p>
      </dgm:t>
    </dgm:pt>
    <dgm:pt modelId="{457678D7-3162-43B6-980D-A50FD6E73A2C}">
      <dgm:prSet phldrT="[Текст]"/>
      <dgm:spPr/>
      <dgm:t>
        <a:bodyPr/>
        <a:lstStyle/>
        <a:p>
          <a:r>
            <a:rPr lang="ru-RU" dirty="0" smtClean="0"/>
            <a:t>Лишние движения педагога при подготовке  материалов к занятию</a:t>
          </a:r>
          <a:endParaRPr lang="ru-RU" dirty="0"/>
        </a:p>
      </dgm:t>
    </dgm:pt>
    <dgm:pt modelId="{1D792410-DD1B-4818-ACF6-E2568A52CD0F}" type="parTrans" cxnId="{A203244B-6487-4EB5-B92E-394DD7B406AE}">
      <dgm:prSet/>
      <dgm:spPr/>
      <dgm:t>
        <a:bodyPr/>
        <a:lstStyle/>
        <a:p>
          <a:endParaRPr lang="ru-RU"/>
        </a:p>
      </dgm:t>
    </dgm:pt>
    <dgm:pt modelId="{D69A8193-7708-46D8-BBF6-ADED0A99F8FF}" type="sibTrans" cxnId="{A203244B-6487-4EB5-B92E-394DD7B406AE}">
      <dgm:prSet/>
      <dgm:spPr/>
      <dgm:t>
        <a:bodyPr/>
        <a:lstStyle/>
        <a:p>
          <a:endParaRPr lang="ru-RU"/>
        </a:p>
      </dgm:t>
    </dgm:pt>
    <dgm:pt modelId="{B1013E26-CCD8-4D20-898E-32A504AE6D24}">
      <dgm:prSet phldrT="[Текст]"/>
      <dgm:spPr/>
      <dgm:t>
        <a:bodyPr/>
        <a:lstStyle/>
        <a:p>
          <a:r>
            <a:rPr lang="ru-RU" dirty="0" smtClean="0"/>
            <a:t>Комплектация дидактического материала в кейсы</a:t>
          </a:r>
          <a:endParaRPr lang="ru-RU" dirty="0"/>
        </a:p>
      </dgm:t>
    </dgm:pt>
    <dgm:pt modelId="{9A396B42-7B4D-4B0A-B7FA-4A2EB3B4968F}" type="parTrans" cxnId="{2152F097-FAA4-4628-8D7C-8297533B72CF}">
      <dgm:prSet/>
      <dgm:spPr/>
      <dgm:t>
        <a:bodyPr/>
        <a:lstStyle/>
        <a:p>
          <a:endParaRPr lang="ru-RU"/>
        </a:p>
      </dgm:t>
    </dgm:pt>
    <dgm:pt modelId="{A88FE278-6366-4F72-A8C6-2D52982B3A40}" type="sibTrans" cxnId="{2152F097-FAA4-4628-8D7C-8297533B72CF}">
      <dgm:prSet/>
      <dgm:spPr/>
      <dgm:t>
        <a:bodyPr/>
        <a:lstStyle/>
        <a:p>
          <a:endParaRPr lang="ru-RU"/>
        </a:p>
      </dgm:t>
    </dgm:pt>
    <dgm:pt modelId="{EB383D9E-CA57-4874-865D-B28B19C534AC}" type="pres">
      <dgm:prSet presAssocID="{91FDEF1F-A5A2-4D6F-94D8-77CC6A286C5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C16D463-8B5B-4975-A575-63A110A71113}" type="pres">
      <dgm:prSet presAssocID="{F904E94D-EB0C-41A6-908A-D8C2B8DBA655}" presName="root" presStyleCnt="0"/>
      <dgm:spPr/>
    </dgm:pt>
    <dgm:pt modelId="{BC214DBF-2E97-46A7-8B70-6207B2A12084}" type="pres">
      <dgm:prSet presAssocID="{F904E94D-EB0C-41A6-908A-D8C2B8DBA655}" presName="rootComposite" presStyleCnt="0"/>
      <dgm:spPr/>
    </dgm:pt>
    <dgm:pt modelId="{BC81A903-5D6C-4BC9-B862-230075A40B9C}" type="pres">
      <dgm:prSet presAssocID="{F904E94D-EB0C-41A6-908A-D8C2B8DBA655}" presName="rootText" presStyleLbl="node1" presStyleIdx="0" presStyleCnt="2"/>
      <dgm:spPr/>
      <dgm:t>
        <a:bodyPr/>
        <a:lstStyle/>
        <a:p>
          <a:endParaRPr lang="ru-RU"/>
        </a:p>
      </dgm:t>
    </dgm:pt>
    <dgm:pt modelId="{9591A313-9DC3-4737-BB1B-5A3345391694}" type="pres">
      <dgm:prSet presAssocID="{F904E94D-EB0C-41A6-908A-D8C2B8DBA655}" presName="rootConnector" presStyleLbl="node1" presStyleIdx="0" presStyleCnt="2"/>
      <dgm:spPr/>
      <dgm:t>
        <a:bodyPr/>
        <a:lstStyle/>
        <a:p>
          <a:endParaRPr lang="ru-RU"/>
        </a:p>
      </dgm:t>
    </dgm:pt>
    <dgm:pt modelId="{E9089F79-192A-4D88-9242-D74729450B6C}" type="pres">
      <dgm:prSet presAssocID="{F904E94D-EB0C-41A6-908A-D8C2B8DBA655}" presName="childShape" presStyleCnt="0"/>
      <dgm:spPr/>
    </dgm:pt>
    <dgm:pt modelId="{98F3A476-A562-4F47-BDDF-A37A80FEC74F}" type="pres">
      <dgm:prSet presAssocID="{2C2E38B5-86E0-4C42-B1C6-3E9A002AE1B4}" presName="Name13" presStyleLbl="parChTrans1D2" presStyleIdx="0" presStyleCnt="3"/>
      <dgm:spPr/>
      <dgm:t>
        <a:bodyPr/>
        <a:lstStyle/>
        <a:p>
          <a:endParaRPr lang="ru-RU"/>
        </a:p>
      </dgm:t>
    </dgm:pt>
    <dgm:pt modelId="{F5D285DE-DFA7-434F-BB1D-9D324C26FE33}" type="pres">
      <dgm:prSet presAssocID="{7CB040B3-9F5F-4721-930D-2B95380317A4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D25C3-5B76-46F6-AC44-87F943D7CE4A}" type="pres">
      <dgm:prSet presAssocID="{F15276F6-7159-45F3-B083-4D3E5E6E01F8}" presName="Name13" presStyleLbl="parChTrans1D2" presStyleIdx="1" presStyleCnt="3"/>
      <dgm:spPr/>
      <dgm:t>
        <a:bodyPr/>
        <a:lstStyle/>
        <a:p>
          <a:endParaRPr lang="ru-RU"/>
        </a:p>
      </dgm:t>
    </dgm:pt>
    <dgm:pt modelId="{517B5559-1425-45C6-8EAF-55C157E04DB4}" type="pres">
      <dgm:prSet presAssocID="{62903B44-8667-4632-97C2-D64CBB17B8DC}" presName="childText" presStyleLbl="bgAcc1" presStyleIdx="1" presStyleCnt="3" custScaleX="277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2475C-781E-4FED-8935-42D1264DEC81}" type="pres">
      <dgm:prSet presAssocID="{457678D7-3162-43B6-980D-A50FD6E73A2C}" presName="root" presStyleCnt="0"/>
      <dgm:spPr/>
    </dgm:pt>
    <dgm:pt modelId="{F4CF4AED-2833-42EA-835D-4FB8AA58F0E0}" type="pres">
      <dgm:prSet presAssocID="{457678D7-3162-43B6-980D-A50FD6E73A2C}" presName="rootComposite" presStyleCnt="0"/>
      <dgm:spPr/>
    </dgm:pt>
    <dgm:pt modelId="{6685E547-FF93-4360-8235-221C432A171F}" type="pres">
      <dgm:prSet presAssocID="{457678D7-3162-43B6-980D-A50FD6E73A2C}" presName="rootText" presStyleLbl="node1" presStyleIdx="1" presStyleCnt="2"/>
      <dgm:spPr/>
      <dgm:t>
        <a:bodyPr/>
        <a:lstStyle/>
        <a:p>
          <a:endParaRPr lang="ru-RU"/>
        </a:p>
      </dgm:t>
    </dgm:pt>
    <dgm:pt modelId="{F8EFFB7D-DACC-46D1-B0B7-751209B4D82A}" type="pres">
      <dgm:prSet presAssocID="{457678D7-3162-43B6-980D-A50FD6E73A2C}" presName="rootConnector" presStyleLbl="node1" presStyleIdx="1" presStyleCnt="2"/>
      <dgm:spPr/>
      <dgm:t>
        <a:bodyPr/>
        <a:lstStyle/>
        <a:p>
          <a:endParaRPr lang="ru-RU"/>
        </a:p>
      </dgm:t>
    </dgm:pt>
    <dgm:pt modelId="{78758821-16FB-48A1-BB3E-73C552B98090}" type="pres">
      <dgm:prSet presAssocID="{457678D7-3162-43B6-980D-A50FD6E73A2C}" presName="childShape" presStyleCnt="0"/>
      <dgm:spPr/>
    </dgm:pt>
    <dgm:pt modelId="{1D0B2799-552F-4FDE-9B65-AFDF3A69FEEB}" type="pres">
      <dgm:prSet presAssocID="{9A396B42-7B4D-4B0A-B7FA-4A2EB3B4968F}" presName="Name13" presStyleLbl="parChTrans1D2" presStyleIdx="2" presStyleCnt="3"/>
      <dgm:spPr/>
      <dgm:t>
        <a:bodyPr/>
        <a:lstStyle/>
        <a:p>
          <a:endParaRPr lang="ru-RU"/>
        </a:p>
      </dgm:t>
    </dgm:pt>
    <dgm:pt modelId="{263BAFD5-F4C7-4EEE-98BC-F8FECABDFA0D}" type="pres">
      <dgm:prSet presAssocID="{B1013E26-CCD8-4D20-898E-32A504AE6D24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66736B-E903-4F1D-B515-99430DACEFC3}" type="presOf" srcId="{91FDEF1F-A5A2-4D6F-94D8-77CC6A286C51}" destId="{EB383D9E-CA57-4874-865D-B28B19C534AC}" srcOrd="0" destOrd="0" presId="urn:microsoft.com/office/officeart/2005/8/layout/hierarchy3"/>
    <dgm:cxn modelId="{7D2D8B42-4E57-4C4A-ADA9-1734F83C150C}" type="presOf" srcId="{457678D7-3162-43B6-980D-A50FD6E73A2C}" destId="{6685E547-FF93-4360-8235-221C432A171F}" srcOrd="0" destOrd="0" presId="urn:microsoft.com/office/officeart/2005/8/layout/hierarchy3"/>
    <dgm:cxn modelId="{D18E8ADD-EBDB-472E-A2A5-6E91757AAF13}" type="presOf" srcId="{2C2E38B5-86E0-4C42-B1C6-3E9A002AE1B4}" destId="{98F3A476-A562-4F47-BDDF-A37A80FEC74F}" srcOrd="0" destOrd="0" presId="urn:microsoft.com/office/officeart/2005/8/layout/hierarchy3"/>
    <dgm:cxn modelId="{4F23BC0D-5998-447B-A429-BB47CB6D4D03}" type="presOf" srcId="{F15276F6-7159-45F3-B083-4D3E5E6E01F8}" destId="{2FAD25C3-5B76-46F6-AC44-87F943D7CE4A}" srcOrd="0" destOrd="0" presId="urn:microsoft.com/office/officeart/2005/8/layout/hierarchy3"/>
    <dgm:cxn modelId="{0CDCAACF-9E69-4D8C-98D6-46227FCD989B}" type="presOf" srcId="{F904E94D-EB0C-41A6-908A-D8C2B8DBA655}" destId="{9591A313-9DC3-4737-BB1B-5A3345391694}" srcOrd="1" destOrd="0" presId="urn:microsoft.com/office/officeart/2005/8/layout/hierarchy3"/>
    <dgm:cxn modelId="{A203244B-6487-4EB5-B92E-394DD7B406AE}" srcId="{91FDEF1F-A5A2-4D6F-94D8-77CC6A286C51}" destId="{457678D7-3162-43B6-980D-A50FD6E73A2C}" srcOrd="1" destOrd="0" parTransId="{1D792410-DD1B-4818-ACF6-E2568A52CD0F}" sibTransId="{D69A8193-7708-46D8-BBF6-ADED0A99F8FF}"/>
    <dgm:cxn modelId="{2E117B80-BE56-48C7-B79D-E4BEC7B29D5C}" type="presOf" srcId="{F904E94D-EB0C-41A6-908A-D8C2B8DBA655}" destId="{BC81A903-5D6C-4BC9-B862-230075A40B9C}" srcOrd="0" destOrd="0" presId="urn:microsoft.com/office/officeart/2005/8/layout/hierarchy3"/>
    <dgm:cxn modelId="{E2EB90B4-F403-4C49-A493-96D1D725ED81}" type="presOf" srcId="{457678D7-3162-43B6-980D-A50FD6E73A2C}" destId="{F8EFFB7D-DACC-46D1-B0B7-751209B4D82A}" srcOrd="1" destOrd="0" presId="urn:microsoft.com/office/officeart/2005/8/layout/hierarchy3"/>
    <dgm:cxn modelId="{B5D3607B-12DE-4A72-BA0B-29CE3CA413AC}" type="presOf" srcId="{7CB040B3-9F5F-4721-930D-2B95380317A4}" destId="{F5D285DE-DFA7-434F-BB1D-9D324C26FE33}" srcOrd="0" destOrd="0" presId="urn:microsoft.com/office/officeart/2005/8/layout/hierarchy3"/>
    <dgm:cxn modelId="{DC369230-14F4-424E-98C5-DCD60F43D78E}" type="presOf" srcId="{62903B44-8667-4632-97C2-D64CBB17B8DC}" destId="{517B5559-1425-45C6-8EAF-55C157E04DB4}" srcOrd="0" destOrd="0" presId="urn:microsoft.com/office/officeart/2005/8/layout/hierarchy3"/>
    <dgm:cxn modelId="{AABD3656-5B51-47BA-A3AB-631039D75244}" srcId="{91FDEF1F-A5A2-4D6F-94D8-77CC6A286C51}" destId="{F904E94D-EB0C-41A6-908A-D8C2B8DBA655}" srcOrd="0" destOrd="0" parTransId="{19C44C78-105F-49B6-BAA3-2787BF74A26E}" sibTransId="{9491A216-9CD6-41E5-BEC0-53620E48298F}"/>
    <dgm:cxn modelId="{603081D5-6F5D-4B8E-BB42-60AC8706B5F6}" srcId="{F904E94D-EB0C-41A6-908A-D8C2B8DBA655}" destId="{62903B44-8667-4632-97C2-D64CBB17B8DC}" srcOrd="1" destOrd="0" parTransId="{F15276F6-7159-45F3-B083-4D3E5E6E01F8}" sibTransId="{32A7022B-8C17-4355-A16A-E620D0F9350C}"/>
    <dgm:cxn modelId="{F3ACE644-1BA4-43A6-A885-6B4D23AA473E}" type="presOf" srcId="{B1013E26-CCD8-4D20-898E-32A504AE6D24}" destId="{263BAFD5-F4C7-4EEE-98BC-F8FECABDFA0D}" srcOrd="0" destOrd="0" presId="urn:microsoft.com/office/officeart/2005/8/layout/hierarchy3"/>
    <dgm:cxn modelId="{06D89142-9CFE-4415-B160-D1E675FEA49C}" srcId="{F904E94D-EB0C-41A6-908A-D8C2B8DBA655}" destId="{7CB040B3-9F5F-4721-930D-2B95380317A4}" srcOrd="0" destOrd="0" parTransId="{2C2E38B5-86E0-4C42-B1C6-3E9A002AE1B4}" sibTransId="{81AB3CB3-BC60-4861-BC27-24914EEC74C2}"/>
    <dgm:cxn modelId="{2152F097-FAA4-4628-8D7C-8297533B72CF}" srcId="{457678D7-3162-43B6-980D-A50FD6E73A2C}" destId="{B1013E26-CCD8-4D20-898E-32A504AE6D24}" srcOrd="0" destOrd="0" parTransId="{9A396B42-7B4D-4B0A-B7FA-4A2EB3B4968F}" sibTransId="{A88FE278-6366-4F72-A8C6-2D52982B3A40}"/>
    <dgm:cxn modelId="{96D962DF-F6C2-4907-91E7-11B7374F19C8}" type="presOf" srcId="{9A396B42-7B4D-4B0A-B7FA-4A2EB3B4968F}" destId="{1D0B2799-552F-4FDE-9B65-AFDF3A69FEEB}" srcOrd="0" destOrd="0" presId="urn:microsoft.com/office/officeart/2005/8/layout/hierarchy3"/>
    <dgm:cxn modelId="{7125D900-5F64-4988-B019-464C2A7C70C9}" type="presParOf" srcId="{EB383D9E-CA57-4874-865D-B28B19C534AC}" destId="{6C16D463-8B5B-4975-A575-63A110A71113}" srcOrd="0" destOrd="0" presId="urn:microsoft.com/office/officeart/2005/8/layout/hierarchy3"/>
    <dgm:cxn modelId="{995A7497-AC36-4863-A8D3-08CAF2A86BF3}" type="presParOf" srcId="{6C16D463-8B5B-4975-A575-63A110A71113}" destId="{BC214DBF-2E97-46A7-8B70-6207B2A12084}" srcOrd="0" destOrd="0" presId="urn:microsoft.com/office/officeart/2005/8/layout/hierarchy3"/>
    <dgm:cxn modelId="{FF525919-CEB4-456B-A8E5-26127990EEFE}" type="presParOf" srcId="{BC214DBF-2E97-46A7-8B70-6207B2A12084}" destId="{BC81A903-5D6C-4BC9-B862-230075A40B9C}" srcOrd="0" destOrd="0" presId="urn:microsoft.com/office/officeart/2005/8/layout/hierarchy3"/>
    <dgm:cxn modelId="{AAEC9DDB-971A-4CEA-8E07-FFAC0BD181AF}" type="presParOf" srcId="{BC214DBF-2E97-46A7-8B70-6207B2A12084}" destId="{9591A313-9DC3-4737-BB1B-5A3345391694}" srcOrd="1" destOrd="0" presId="urn:microsoft.com/office/officeart/2005/8/layout/hierarchy3"/>
    <dgm:cxn modelId="{9871550C-D649-4413-9F2A-B6BFB9283ACA}" type="presParOf" srcId="{6C16D463-8B5B-4975-A575-63A110A71113}" destId="{E9089F79-192A-4D88-9242-D74729450B6C}" srcOrd="1" destOrd="0" presId="urn:microsoft.com/office/officeart/2005/8/layout/hierarchy3"/>
    <dgm:cxn modelId="{A7449473-0BBA-498A-9BA6-7CE62DB79269}" type="presParOf" srcId="{E9089F79-192A-4D88-9242-D74729450B6C}" destId="{98F3A476-A562-4F47-BDDF-A37A80FEC74F}" srcOrd="0" destOrd="0" presId="urn:microsoft.com/office/officeart/2005/8/layout/hierarchy3"/>
    <dgm:cxn modelId="{6DA9D563-C826-4F4E-BF26-0D5B4C66E749}" type="presParOf" srcId="{E9089F79-192A-4D88-9242-D74729450B6C}" destId="{F5D285DE-DFA7-434F-BB1D-9D324C26FE33}" srcOrd="1" destOrd="0" presId="urn:microsoft.com/office/officeart/2005/8/layout/hierarchy3"/>
    <dgm:cxn modelId="{43E87961-CB36-46FA-9431-849A53CAFCE8}" type="presParOf" srcId="{E9089F79-192A-4D88-9242-D74729450B6C}" destId="{2FAD25C3-5B76-46F6-AC44-87F943D7CE4A}" srcOrd="2" destOrd="0" presId="urn:microsoft.com/office/officeart/2005/8/layout/hierarchy3"/>
    <dgm:cxn modelId="{1138068F-05E4-4D86-AF9B-73F60C9A71EC}" type="presParOf" srcId="{E9089F79-192A-4D88-9242-D74729450B6C}" destId="{517B5559-1425-45C6-8EAF-55C157E04DB4}" srcOrd="3" destOrd="0" presId="urn:microsoft.com/office/officeart/2005/8/layout/hierarchy3"/>
    <dgm:cxn modelId="{D122772F-0A86-46B8-95B6-AF8B0B7CB6F3}" type="presParOf" srcId="{EB383D9E-CA57-4874-865D-B28B19C534AC}" destId="{F212475C-781E-4FED-8935-42D1264DEC81}" srcOrd="1" destOrd="0" presId="urn:microsoft.com/office/officeart/2005/8/layout/hierarchy3"/>
    <dgm:cxn modelId="{A91E1AD5-8245-445A-8763-737BF159BFCD}" type="presParOf" srcId="{F212475C-781E-4FED-8935-42D1264DEC81}" destId="{F4CF4AED-2833-42EA-835D-4FB8AA58F0E0}" srcOrd="0" destOrd="0" presId="urn:microsoft.com/office/officeart/2005/8/layout/hierarchy3"/>
    <dgm:cxn modelId="{40AE229F-2002-477C-B171-69BBB84A901A}" type="presParOf" srcId="{F4CF4AED-2833-42EA-835D-4FB8AA58F0E0}" destId="{6685E547-FF93-4360-8235-221C432A171F}" srcOrd="0" destOrd="0" presId="urn:microsoft.com/office/officeart/2005/8/layout/hierarchy3"/>
    <dgm:cxn modelId="{AE991AE4-67C4-4C17-ABA9-5FA66147B5B7}" type="presParOf" srcId="{F4CF4AED-2833-42EA-835D-4FB8AA58F0E0}" destId="{F8EFFB7D-DACC-46D1-B0B7-751209B4D82A}" srcOrd="1" destOrd="0" presId="urn:microsoft.com/office/officeart/2005/8/layout/hierarchy3"/>
    <dgm:cxn modelId="{5A6E26C7-DD09-4221-A255-B6887D53EB1A}" type="presParOf" srcId="{F212475C-781E-4FED-8935-42D1264DEC81}" destId="{78758821-16FB-48A1-BB3E-73C552B98090}" srcOrd="1" destOrd="0" presId="urn:microsoft.com/office/officeart/2005/8/layout/hierarchy3"/>
    <dgm:cxn modelId="{4F8F506C-BBBC-4537-BF50-C0ABF6731BF8}" type="presParOf" srcId="{78758821-16FB-48A1-BB3E-73C552B98090}" destId="{1D0B2799-552F-4FDE-9B65-AFDF3A69FEEB}" srcOrd="0" destOrd="0" presId="urn:microsoft.com/office/officeart/2005/8/layout/hierarchy3"/>
    <dgm:cxn modelId="{8AAAE4A5-5EB0-429F-ADCA-05ECBDF69434}" type="presParOf" srcId="{78758821-16FB-48A1-BB3E-73C552B98090}" destId="{263BAFD5-F4C7-4EEE-98BC-F8FECABDFA0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FDEF1F-A5A2-4D6F-94D8-77CC6A286C51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04E94D-EB0C-41A6-908A-D8C2B8DBA655}">
      <dgm:prSet phldrT="[Текст]"/>
      <dgm:spPr/>
      <dgm:t>
        <a:bodyPr/>
        <a:lstStyle/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/>
            <a:t>Потеря времени  на  процесс усаживания ребенка на рабочем месте</a:t>
          </a:r>
          <a:endParaRPr lang="ru-RU" dirty="0"/>
        </a:p>
      </dgm:t>
    </dgm:pt>
    <dgm:pt modelId="{19C44C78-105F-49B6-BAA3-2787BF74A26E}" type="parTrans" cxnId="{AABD3656-5B51-47BA-A3AB-631039D75244}">
      <dgm:prSet/>
      <dgm:spPr/>
      <dgm:t>
        <a:bodyPr/>
        <a:lstStyle/>
        <a:p>
          <a:endParaRPr lang="ru-RU"/>
        </a:p>
      </dgm:t>
    </dgm:pt>
    <dgm:pt modelId="{9491A216-9CD6-41E5-BEC0-53620E48298F}" type="sibTrans" cxnId="{AABD3656-5B51-47BA-A3AB-631039D75244}">
      <dgm:prSet/>
      <dgm:spPr/>
      <dgm:t>
        <a:bodyPr/>
        <a:lstStyle/>
        <a:p>
          <a:endParaRPr lang="ru-RU"/>
        </a:p>
      </dgm:t>
    </dgm:pt>
    <dgm:pt modelId="{7CB040B3-9F5F-4721-930D-2B95380317A4}">
      <dgm:prSet phldrT="[Текст]" custT="1"/>
      <dgm:spPr/>
      <dgm:t>
        <a:bodyPr/>
        <a:lstStyle/>
        <a:p>
          <a:r>
            <a:rPr lang="ru-RU" sz="1600" b="1" dirty="0" smtClean="0"/>
            <a:t>Взаимодействие педагога с родителями в период времени, когда педагог находится в дороге к семье</a:t>
          </a:r>
          <a:r>
            <a:rPr lang="ru-RU" sz="1600" dirty="0" smtClean="0"/>
            <a:t>.  </a:t>
          </a:r>
          <a:endParaRPr lang="ru-RU" sz="1600" dirty="0"/>
        </a:p>
      </dgm:t>
    </dgm:pt>
    <dgm:pt modelId="{2C2E38B5-86E0-4C42-B1C6-3E9A002AE1B4}" type="parTrans" cxnId="{06D89142-9CFE-4415-B160-D1E675FEA49C}">
      <dgm:prSet/>
      <dgm:spPr/>
      <dgm:t>
        <a:bodyPr/>
        <a:lstStyle/>
        <a:p>
          <a:endParaRPr lang="ru-RU"/>
        </a:p>
      </dgm:t>
    </dgm:pt>
    <dgm:pt modelId="{81AB3CB3-BC60-4861-BC27-24914EEC74C2}" type="sibTrans" cxnId="{06D89142-9CFE-4415-B160-D1E675FEA49C}">
      <dgm:prSet/>
      <dgm:spPr/>
      <dgm:t>
        <a:bodyPr/>
        <a:lstStyle/>
        <a:p>
          <a:endParaRPr lang="ru-RU"/>
        </a:p>
      </dgm:t>
    </dgm:pt>
    <dgm:pt modelId="{62903B44-8667-4632-97C2-D64CBB17B8DC}">
      <dgm:prSet phldrT="[Текст]" custT="1"/>
      <dgm:spPr/>
      <dgm:t>
        <a:bodyPr/>
        <a:lstStyle/>
        <a:p>
          <a:r>
            <a:rPr lang="ru-RU" sz="2400" dirty="0" smtClean="0"/>
            <a:t>Увеличение количества видов деятельности, проводимых с ребенком с 2-х до 4-х</a:t>
          </a:r>
          <a:endParaRPr lang="ru-RU" sz="2400" dirty="0"/>
        </a:p>
      </dgm:t>
    </dgm:pt>
    <dgm:pt modelId="{F15276F6-7159-45F3-B083-4D3E5E6E01F8}" type="parTrans" cxnId="{603081D5-6F5D-4B8E-BB42-60AC8706B5F6}">
      <dgm:prSet/>
      <dgm:spPr/>
      <dgm:t>
        <a:bodyPr/>
        <a:lstStyle/>
        <a:p>
          <a:endParaRPr lang="ru-RU"/>
        </a:p>
      </dgm:t>
    </dgm:pt>
    <dgm:pt modelId="{32A7022B-8C17-4355-A16A-E620D0F9350C}" type="sibTrans" cxnId="{603081D5-6F5D-4B8E-BB42-60AC8706B5F6}">
      <dgm:prSet/>
      <dgm:spPr/>
      <dgm:t>
        <a:bodyPr/>
        <a:lstStyle/>
        <a:p>
          <a:endParaRPr lang="ru-RU"/>
        </a:p>
      </dgm:t>
    </dgm:pt>
    <dgm:pt modelId="{457678D7-3162-43B6-980D-A50FD6E73A2C}">
      <dgm:prSet phldrT="[Текст]"/>
      <dgm:spPr/>
      <dgm:t>
        <a:bodyPr/>
        <a:lstStyle/>
        <a:p>
          <a:r>
            <a:rPr lang="ru-RU" dirty="0" smtClean="0"/>
            <a:t>Потеря времени при проведении занятия (отвлечение на сестер и братьев)</a:t>
          </a:r>
          <a:endParaRPr lang="ru-RU" dirty="0"/>
        </a:p>
      </dgm:t>
    </dgm:pt>
    <dgm:pt modelId="{1D792410-DD1B-4818-ACF6-E2568A52CD0F}" type="parTrans" cxnId="{A203244B-6487-4EB5-B92E-394DD7B406AE}">
      <dgm:prSet/>
      <dgm:spPr/>
      <dgm:t>
        <a:bodyPr/>
        <a:lstStyle/>
        <a:p>
          <a:endParaRPr lang="ru-RU"/>
        </a:p>
      </dgm:t>
    </dgm:pt>
    <dgm:pt modelId="{D69A8193-7708-46D8-BBF6-ADED0A99F8FF}" type="sibTrans" cxnId="{A203244B-6487-4EB5-B92E-394DD7B406AE}">
      <dgm:prSet/>
      <dgm:spPr/>
      <dgm:t>
        <a:bodyPr/>
        <a:lstStyle/>
        <a:p>
          <a:endParaRPr lang="ru-RU"/>
        </a:p>
      </dgm:t>
    </dgm:pt>
    <dgm:pt modelId="{B1013E26-CCD8-4D20-898E-32A504AE6D24}">
      <dgm:prSet phldrT="[Текст]" custT="1"/>
      <dgm:spPr/>
      <dgm:t>
        <a:bodyPr/>
        <a:lstStyle/>
        <a:p>
          <a:r>
            <a:rPr lang="ru-RU" sz="1600" b="1" dirty="0" smtClean="0"/>
            <a:t>Предусмотреть дополнительный кейс с материалом для детей</a:t>
          </a:r>
          <a:endParaRPr lang="ru-RU" sz="1600" b="1" dirty="0"/>
        </a:p>
      </dgm:t>
    </dgm:pt>
    <dgm:pt modelId="{9A396B42-7B4D-4B0A-B7FA-4A2EB3B4968F}" type="parTrans" cxnId="{2152F097-FAA4-4628-8D7C-8297533B72CF}">
      <dgm:prSet/>
      <dgm:spPr/>
      <dgm:t>
        <a:bodyPr/>
        <a:lstStyle/>
        <a:p>
          <a:endParaRPr lang="ru-RU"/>
        </a:p>
      </dgm:t>
    </dgm:pt>
    <dgm:pt modelId="{A88FE278-6366-4F72-A8C6-2D52982B3A40}" type="sibTrans" cxnId="{2152F097-FAA4-4628-8D7C-8297533B72CF}">
      <dgm:prSet/>
      <dgm:spPr/>
      <dgm:t>
        <a:bodyPr/>
        <a:lstStyle/>
        <a:p>
          <a:endParaRPr lang="ru-RU"/>
        </a:p>
      </dgm:t>
    </dgm:pt>
    <dgm:pt modelId="{A25AF8FC-2921-44CD-9E57-D9930B8C279D}">
      <dgm:prSet phldrT="[Текст]" custT="1"/>
      <dgm:spPr/>
      <dgm:t>
        <a:bodyPr/>
        <a:lstStyle/>
        <a:p>
          <a:r>
            <a:rPr lang="ru-RU" sz="1600" b="1" dirty="0" smtClean="0"/>
            <a:t>Разработка и предоставление информационного материала для родителей</a:t>
          </a:r>
          <a:endParaRPr lang="ru-RU" sz="1600" b="1" dirty="0"/>
        </a:p>
      </dgm:t>
    </dgm:pt>
    <dgm:pt modelId="{68B0BDA8-E44D-4BD5-B414-3AA355D3D6A6}" type="sibTrans" cxnId="{1DA7DAA7-39FF-4237-9886-49517B865E0E}">
      <dgm:prSet/>
      <dgm:spPr/>
      <dgm:t>
        <a:bodyPr/>
        <a:lstStyle/>
        <a:p>
          <a:endParaRPr lang="ru-RU"/>
        </a:p>
      </dgm:t>
    </dgm:pt>
    <dgm:pt modelId="{96A9D80C-9A97-410E-83D1-F20CB1007EA0}" type="parTrans" cxnId="{1DA7DAA7-39FF-4237-9886-49517B865E0E}">
      <dgm:prSet/>
      <dgm:spPr/>
      <dgm:t>
        <a:bodyPr/>
        <a:lstStyle/>
        <a:p>
          <a:endParaRPr lang="ru-RU"/>
        </a:p>
      </dgm:t>
    </dgm:pt>
    <dgm:pt modelId="{0CDE91F7-6EBA-46F1-9825-0722722CCAE7}">
      <dgm:prSet phldrT="[Текст]"/>
      <dgm:spPr/>
      <dgm:t>
        <a:bodyPr/>
        <a:lstStyle/>
        <a:p>
          <a:r>
            <a:rPr lang="ru-RU" dirty="0" smtClean="0"/>
            <a:t>Потеря времени  в ходе занятия на пояснения родителям</a:t>
          </a:r>
          <a:endParaRPr lang="ru-RU" dirty="0"/>
        </a:p>
      </dgm:t>
    </dgm:pt>
    <dgm:pt modelId="{B45F78C1-3B68-4F8B-BDD4-AFB04F27FC4A}" type="parTrans" cxnId="{00A3C1FF-9BDB-4704-A614-F8AF9D960898}">
      <dgm:prSet/>
      <dgm:spPr/>
      <dgm:t>
        <a:bodyPr/>
        <a:lstStyle/>
        <a:p>
          <a:endParaRPr lang="ru-RU"/>
        </a:p>
      </dgm:t>
    </dgm:pt>
    <dgm:pt modelId="{64C4D65B-B4B9-4564-8051-82FBAEA31E15}" type="sibTrans" cxnId="{00A3C1FF-9BDB-4704-A614-F8AF9D960898}">
      <dgm:prSet/>
      <dgm:spPr/>
      <dgm:t>
        <a:bodyPr/>
        <a:lstStyle/>
        <a:p>
          <a:endParaRPr lang="ru-RU"/>
        </a:p>
      </dgm:t>
    </dgm:pt>
    <dgm:pt modelId="{EB383D9E-CA57-4874-865D-B28B19C534AC}" type="pres">
      <dgm:prSet presAssocID="{91FDEF1F-A5A2-4D6F-94D8-77CC6A286C5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C16D463-8B5B-4975-A575-63A110A71113}" type="pres">
      <dgm:prSet presAssocID="{F904E94D-EB0C-41A6-908A-D8C2B8DBA655}" presName="root" presStyleCnt="0"/>
      <dgm:spPr/>
    </dgm:pt>
    <dgm:pt modelId="{BC214DBF-2E97-46A7-8B70-6207B2A12084}" type="pres">
      <dgm:prSet presAssocID="{F904E94D-EB0C-41A6-908A-D8C2B8DBA655}" presName="rootComposite" presStyleCnt="0"/>
      <dgm:spPr/>
    </dgm:pt>
    <dgm:pt modelId="{BC81A903-5D6C-4BC9-B862-230075A40B9C}" type="pres">
      <dgm:prSet presAssocID="{F904E94D-EB0C-41A6-908A-D8C2B8DBA655}" presName="rootText" presStyleLbl="node1" presStyleIdx="0" presStyleCnt="3"/>
      <dgm:spPr/>
      <dgm:t>
        <a:bodyPr/>
        <a:lstStyle/>
        <a:p>
          <a:endParaRPr lang="ru-RU"/>
        </a:p>
      </dgm:t>
    </dgm:pt>
    <dgm:pt modelId="{9591A313-9DC3-4737-BB1B-5A3345391694}" type="pres">
      <dgm:prSet presAssocID="{F904E94D-EB0C-41A6-908A-D8C2B8DBA655}" presName="rootConnector" presStyleLbl="node1" presStyleIdx="0" presStyleCnt="3"/>
      <dgm:spPr/>
      <dgm:t>
        <a:bodyPr/>
        <a:lstStyle/>
        <a:p>
          <a:endParaRPr lang="ru-RU"/>
        </a:p>
      </dgm:t>
    </dgm:pt>
    <dgm:pt modelId="{E9089F79-192A-4D88-9242-D74729450B6C}" type="pres">
      <dgm:prSet presAssocID="{F904E94D-EB0C-41A6-908A-D8C2B8DBA655}" presName="childShape" presStyleCnt="0"/>
      <dgm:spPr/>
    </dgm:pt>
    <dgm:pt modelId="{98F3A476-A562-4F47-BDDF-A37A80FEC74F}" type="pres">
      <dgm:prSet presAssocID="{2C2E38B5-86E0-4C42-B1C6-3E9A002AE1B4}" presName="Name13" presStyleLbl="parChTrans1D2" presStyleIdx="0" presStyleCnt="4"/>
      <dgm:spPr/>
      <dgm:t>
        <a:bodyPr/>
        <a:lstStyle/>
        <a:p>
          <a:endParaRPr lang="ru-RU"/>
        </a:p>
      </dgm:t>
    </dgm:pt>
    <dgm:pt modelId="{F5D285DE-DFA7-434F-BB1D-9D324C26FE33}" type="pres">
      <dgm:prSet presAssocID="{7CB040B3-9F5F-4721-930D-2B95380317A4}" presName="childText" presStyleLbl="bgAcc1" presStyleIdx="0" presStyleCnt="4" custScaleY="122159" custLinFactNeighborX="1612" custLinFactNeighborY="-2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D25C3-5B76-46F6-AC44-87F943D7CE4A}" type="pres">
      <dgm:prSet presAssocID="{F15276F6-7159-45F3-B083-4D3E5E6E01F8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7B5559-1425-45C6-8EAF-55C157E04DB4}" type="pres">
      <dgm:prSet presAssocID="{62903B44-8667-4632-97C2-D64CBB17B8DC}" presName="childText" presStyleLbl="bgAcc1" presStyleIdx="1" presStyleCnt="4" custScaleX="409555" custLinFactNeighborX="3001" custLinFactNeighborY="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2475C-781E-4FED-8935-42D1264DEC81}" type="pres">
      <dgm:prSet presAssocID="{457678D7-3162-43B6-980D-A50FD6E73A2C}" presName="root" presStyleCnt="0"/>
      <dgm:spPr/>
    </dgm:pt>
    <dgm:pt modelId="{F4CF4AED-2833-42EA-835D-4FB8AA58F0E0}" type="pres">
      <dgm:prSet presAssocID="{457678D7-3162-43B6-980D-A50FD6E73A2C}" presName="rootComposite" presStyleCnt="0"/>
      <dgm:spPr/>
    </dgm:pt>
    <dgm:pt modelId="{6685E547-FF93-4360-8235-221C432A171F}" type="pres">
      <dgm:prSet presAssocID="{457678D7-3162-43B6-980D-A50FD6E73A2C}" presName="rootText" presStyleLbl="node1" presStyleIdx="1" presStyleCnt="3"/>
      <dgm:spPr/>
      <dgm:t>
        <a:bodyPr/>
        <a:lstStyle/>
        <a:p>
          <a:endParaRPr lang="ru-RU"/>
        </a:p>
      </dgm:t>
    </dgm:pt>
    <dgm:pt modelId="{F8EFFB7D-DACC-46D1-B0B7-751209B4D82A}" type="pres">
      <dgm:prSet presAssocID="{457678D7-3162-43B6-980D-A50FD6E73A2C}" presName="rootConnector" presStyleLbl="node1" presStyleIdx="1" presStyleCnt="3"/>
      <dgm:spPr/>
      <dgm:t>
        <a:bodyPr/>
        <a:lstStyle/>
        <a:p>
          <a:endParaRPr lang="ru-RU"/>
        </a:p>
      </dgm:t>
    </dgm:pt>
    <dgm:pt modelId="{78758821-16FB-48A1-BB3E-73C552B98090}" type="pres">
      <dgm:prSet presAssocID="{457678D7-3162-43B6-980D-A50FD6E73A2C}" presName="childShape" presStyleCnt="0"/>
      <dgm:spPr/>
    </dgm:pt>
    <dgm:pt modelId="{1D0B2799-552F-4FDE-9B65-AFDF3A69FEEB}" type="pres">
      <dgm:prSet presAssocID="{9A396B42-7B4D-4B0A-B7FA-4A2EB3B4968F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63BAFD5-F4C7-4EEE-98BC-F8FECABDFA0D}" type="pres">
      <dgm:prSet presAssocID="{B1013E26-CCD8-4D20-898E-32A504AE6D24}" presName="childText" presStyleLbl="bgAcc1" presStyleIdx="2" presStyleCnt="4" custScaleY="137736" custLinFactNeighborX="2149" custLinFactNeighborY="-5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742E2A-4466-4D4A-AB64-E0119E0BEBA4}" type="pres">
      <dgm:prSet presAssocID="{0CDE91F7-6EBA-46F1-9825-0722722CCAE7}" presName="root" presStyleCnt="0"/>
      <dgm:spPr/>
    </dgm:pt>
    <dgm:pt modelId="{6315CC98-C901-4273-90B1-425E56F07FAC}" type="pres">
      <dgm:prSet presAssocID="{0CDE91F7-6EBA-46F1-9825-0722722CCAE7}" presName="rootComposite" presStyleCnt="0"/>
      <dgm:spPr/>
    </dgm:pt>
    <dgm:pt modelId="{244CA784-457D-4D3F-ACC5-82B01DA077CD}" type="pres">
      <dgm:prSet presAssocID="{0CDE91F7-6EBA-46F1-9825-0722722CCAE7}" presName="rootText" presStyleLbl="node1" presStyleIdx="2" presStyleCnt="3"/>
      <dgm:spPr/>
      <dgm:t>
        <a:bodyPr/>
        <a:lstStyle/>
        <a:p>
          <a:endParaRPr lang="ru-RU"/>
        </a:p>
      </dgm:t>
    </dgm:pt>
    <dgm:pt modelId="{F7961FA7-8D0F-4912-81EA-4E72731556F6}" type="pres">
      <dgm:prSet presAssocID="{0CDE91F7-6EBA-46F1-9825-0722722CCAE7}" presName="rootConnector" presStyleLbl="node1" presStyleIdx="2" presStyleCnt="3"/>
      <dgm:spPr/>
      <dgm:t>
        <a:bodyPr/>
        <a:lstStyle/>
        <a:p>
          <a:endParaRPr lang="ru-RU"/>
        </a:p>
      </dgm:t>
    </dgm:pt>
    <dgm:pt modelId="{571CA864-E98C-4340-AE3F-065172AA8123}" type="pres">
      <dgm:prSet presAssocID="{0CDE91F7-6EBA-46F1-9825-0722722CCAE7}" presName="childShape" presStyleCnt="0"/>
      <dgm:spPr/>
    </dgm:pt>
    <dgm:pt modelId="{4CE2F874-67F6-4F90-AC7F-31EF1F301F9A}" type="pres">
      <dgm:prSet presAssocID="{96A9D80C-9A97-410E-83D1-F20CB1007EA0}" presName="Name13" presStyleLbl="parChTrans1D2" presStyleIdx="3" presStyleCnt="4"/>
      <dgm:spPr/>
      <dgm:t>
        <a:bodyPr/>
        <a:lstStyle/>
        <a:p>
          <a:endParaRPr lang="ru-RU"/>
        </a:p>
      </dgm:t>
    </dgm:pt>
    <dgm:pt modelId="{E8DDBE6E-272F-4346-A639-BDA47934806D}" type="pres">
      <dgm:prSet presAssocID="{A25AF8FC-2921-44CD-9E57-D9930B8C279D}" presName="childText" presStyleLbl="bgAcc1" presStyleIdx="3" presStyleCnt="4" custScaleX="99304" custScaleY="134673" custLinFactNeighborX="3013" custLinFactNeighborY="5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39B4BC-4B38-42F3-9775-A3C8EB148DE3}" type="presOf" srcId="{9A396B42-7B4D-4B0A-B7FA-4A2EB3B4968F}" destId="{1D0B2799-552F-4FDE-9B65-AFDF3A69FEEB}" srcOrd="0" destOrd="0" presId="urn:microsoft.com/office/officeart/2005/8/layout/hierarchy3"/>
    <dgm:cxn modelId="{5C5C249D-9422-4F92-A9C9-1766C8373661}" type="presOf" srcId="{62903B44-8667-4632-97C2-D64CBB17B8DC}" destId="{517B5559-1425-45C6-8EAF-55C157E04DB4}" srcOrd="0" destOrd="0" presId="urn:microsoft.com/office/officeart/2005/8/layout/hierarchy3"/>
    <dgm:cxn modelId="{1DA7DAA7-39FF-4237-9886-49517B865E0E}" srcId="{0CDE91F7-6EBA-46F1-9825-0722722CCAE7}" destId="{A25AF8FC-2921-44CD-9E57-D9930B8C279D}" srcOrd="0" destOrd="0" parTransId="{96A9D80C-9A97-410E-83D1-F20CB1007EA0}" sibTransId="{68B0BDA8-E44D-4BD5-B414-3AA355D3D6A6}"/>
    <dgm:cxn modelId="{6D64657D-C39C-4356-810B-B78F4F8C04C9}" type="presOf" srcId="{B1013E26-CCD8-4D20-898E-32A504AE6D24}" destId="{263BAFD5-F4C7-4EEE-98BC-F8FECABDFA0D}" srcOrd="0" destOrd="0" presId="urn:microsoft.com/office/officeart/2005/8/layout/hierarchy3"/>
    <dgm:cxn modelId="{91327114-11EF-40DD-A162-F366CD2EDCDC}" type="presOf" srcId="{457678D7-3162-43B6-980D-A50FD6E73A2C}" destId="{6685E547-FF93-4360-8235-221C432A171F}" srcOrd="0" destOrd="0" presId="urn:microsoft.com/office/officeart/2005/8/layout/hierarchy3"/>
    <dgm:cxn modelId="{A203244B-6487-4EB5-B92E-394DD7B406AE}" srcId="{91FDEF1F-A5A2-4D6F-94D8-77CC6A286C51}" destId="{457678D7-3162-43B6-980D-A50FD6E73A2C}" srcOrd="1" destOrd="0" parTransId="{1D792410-DD1B-4818-ACF6-E2568A52CD0F}" sibTransId="{D69A8193-7708-46D8-BBF6-ADED0A99F8FF}"/>
    <dgm:cxn modelId="{00A3C1FF-9BDB-4704-A614-F8AF9D960898}" srcId="{91FDEF1F-A5A2-4D6F-94D8-77CC6A286C51}" destId="{0CDE91F7-6EBA-46F1-9825-0722722CCAE7}" srcOrd="2" destOrd="0" parTransId="{B45F78C1-3B68-4F8B-BDD4-AFB04F27FC4A}" sibTransId="{64C4D65B-B4B9-4564-8051-82FBAEA31E15}"/>
    <dgm:cxn modelId="{32E9A085-528D-4039-8E2F-646BB0A2E3A5}" type="presOf" srcId="{A25AF8FC-2921-44CD-9E57-D9930B8C279D}" destId="{E8DDBE6E-272F-4346-A639-BDA47934806D}" srcOrd="0" destOrd="0" presId="urn:microsoft.com/office/officeart/2005/8/layout/hierarchy3"/>
    <dgm:cxn modelId="{603081D5-6F5D-4B8E-BB42-60AC8706B5F6}" srcId="{F904E94D-EB0C-41A6-908A-D8C2B8DBA655}" destId="{62903B44-8667-4632-97C2-D64CBB17B8DC}" srcOrd="1" destOrd="0" parTransId="{F15276F6-7159-45F3-B083-4D3E5E6E01F8}" sibTransId="{32A7022B-8C17-4355-A16A-E620D0F9350C}"/>
    <dgm:cxn modelId="{4E12C582-E5C8-4ED0-BBD3-37AB80293271}" type="presOf" srcId="{457678D7-3162-43B6-980D-A50FD6E73A2C}" destId="{F8EFFB7D-DACC-46D1-B0B7-751209B4D82A}" srcOrd="1" destOrd="0" presId="urn:microsoft.com/office/officeart/2005/8/layout/hierarchy3"/>
    <dgm:cxn modelId="{13602723-DF5E-4B38-A77E-7BB3C866721A}" type="presOf" srcId="{91FDEF1F-A5A2-4D6F-94D8-77CC6A286C51}" destId="{EB383D9E-CA57-4874-865D-B28B19C534AC}" srcOrd="0" destOrd="0" presId="urn:microsoft.com/office/officeart/2005/8/layout/hierarchy3"/>
    <dgm:cxn modelId="{558E1D79-D21D-4FCB-A5DB-283F8C86DD21}" type="presOf" srcId="{7CB040B3-9F5F-4721-930D-2B95380317A4}" destId="{F5D285DE-DFA7-434F-BB1D-9D324C26FE33}" srcOrd="0" destOrd="0" presId="urn:microsoft.com/office/officeart/2005/8/layout/hierarchy3"/>
    <dgm:cxn modelId="{3DA3B48E-41D5-422B-A168-2D81237F3107}" type="presOf" srcId="{F904E94D-EB0C-41A6-908A-D8C2B8DBA655}" destId="{BC81A903-5D6C-4BC9-B862-230075A40B9C}" srcOrd="0" destOrd="0" presId="urn:microsoft.com/office/officeart/2005/8/layout/hierarchy3"/>
    <dgm:cxn modelId="{4C73100A-C916-40AB-BD92-8B48FD6B7A6A}" type="presOf" srcId="{F904E94D-EB0C-41A6-908A-D8C2B8DBA655}" destId="{9591A313-9DC3-4737-BB1B-5A3345391694}" srcOrd="1" destOrd="0" presId="urn:microsoft.com/office/officeart/2005/8/layout/hierarchy3"/>
    <dgm:cxn modelId="{06D89142-9CFE-4415-B160-D1E675FEA49C}" srcId="{F904E94D-EB0C-41A6-908A-D8C2B8DBA655}" destId="{7CB040B3-9F5F-4721-930D-2B95380317A4}" srcOrd="0" destOrd="0" parTransId="{2C2E38B5-86E0-4C42-B1C6-3E9A002AE1B4}" sibTransId="{81AB3CB3-BC60-4861-BC27-24914EEC74C2}"/>
    <dgm:cxn modelId="{AABD3656-5B51-47BA-A3AB-631039D75244}" srcId="{91FDEF1F-A5A2-4D6F-94D8-77CC6A286C51}" destId="{F904E94D-EB0C-41A6-908A-D8C2B8DBA655}" srcOrd="0" destOrd="0" parTransId="{19C44C78-105F-49B6-BAA3-2787BF74A26E}" sibTransId="{9491A216-9CD6-41E5-BEC0-53620E48298F}"/>
    <dgm:cxn modelId="{3EDB983E-C824-43CF-915B-3EE6C31B77BD}" type="presOf" srcId="{2C2E38B5-86E0-4C42-B1C6-3E9A002AE1B4}" destId="{98F3A476-A562-4F47-BDDF-A37A80FEC74F}" srcOrd="0" destOrd="0" presId="urn:microsoft.com/office/officeart/2005/8/layout/hierarchy3"/>
    <dgm:cxn modelId="{646850EA-CE04-4ACE-B0BC-8F9A6158EA46}" type="presOf" srcId="{0CDE91F7-6EBA-46F1-9825-0722722CCAE7}" destId="{244CA784-457D-4D3F-ACC5-82B01DA077CD}" srcOrd="0" destOrd="0" presId="urn:microsoft.com/office/officeart/2005/8/layout/hierarchy3"/>
    <dgm:cxn modelId="{1404152E-9049-4F12-8F08-CADDF4F3CB0D}" type="presOf" srcId="{0CDE91F7-6EBA-46F1-9825-0722722CCAE7}" destId="{F7961FA7-8D0F-4912-81EA-4E72731556F6}" srcOrd="1" destOrd="0" presId="urn:microsoft.com/office/officeart/2005/8/layout/hierarchy3"/>
    <dgm:cxn modelId="{2152F097-FAA4-4628-8D7C-8297533B72CF}" srcId="{457678D7-3162-43B6-980D-A50FD6E73A2C}" destId="{B1013E26-CCD8-4D20-898E-32A504AE6D24}" srcOrd="0" destOrd="0" parTransId="{9A396B42-7B4D-4B0A-B7FA-4A2EB3B4968F}" sibTransId="{A88FE278-6366-4F72-A8C6-2D52982B3A40}"/>
    <dgm:cxn modelId="{C48FAFC5-B6F2-4E03-8B76-E874471E753C}" type="presOf" srcId="{96A9D80C-9A97-410E-83D1-F20CB1007EA0}" destId="{4CE2F874-67F6-4F90-AC7F-31EF1F301F9A}" srcOrd="0" destOrd="0" presId="urn:microsoft.com/office/officeart/2005/8/layout/hierarchy3"/>
    <dgm:cxn modelId="{CDA49297-19D8-4207-81A7-B303FE78D959}" type="presOf" srcId="{F15276F6-7159-45F3-B083-4D3E5E6E01F8}" destId="{2FAD25C3-5B76-46F6-AC44-87F943D7CE4A}" srcOrd="0" destOrd="0" presId="urn:microsoft.com/office/officeart/2005/8/layout/hierarchy3"/>
    <dgm:cxn modelId="{1ECCCBB1-FDDF-467E-993B-F447A946B6FC}" type="presParOf" srcId="{EB383D9E-CA57-4874-865D-B28B19C534AC}" destId="{6C16D463-8B5B-4975-A575-63A110A71113}" srcOrd="0" destOrd="0" presId="urn:microsoft.com/office/officeart/2005/8/layout/hierarchy3"/>
    <dgm:cxn modelId="{F03C1192-34F9-4064-BEE4-3AA439F88E60}" type="presParOf" srcId="{6C16D463-8B5B-4975-A575-63A110A71113}" destId="{BC214DBF-2E97-46A7-8B70-6207B2A12084}" srcOrd="0" destOrd="0" presId="urn:microsoft.com/office/officeart/2005/8/layout/hierarchy3"/>
    <dgm:cxn modelId="{FE11E346-E90B-4377-A9AC-FDD785E14E39}" type="presParOf" srcId="{BC214DBF-2E97-46A7-8B70-6207B2A12084}" destId="{BC81A903-5D6C-4BC9-B862-230075A40B9C}" srcOrd="0" destOrd="0" presId="urn:microsoft.com/office/officeart/2005/8/layout/hierarchy3"/>
    <dgm:cxn modelId="{92C28EE5-F26A-481D-929C-D90339ACCF83}" type="presParOf" srcId="{BC214DBF-2E97-46A7-8B70-6207B2A12084}" destId="{9591A313-9DC3-4737-BB1B-5A3345391694}" srcOrd="1" destOrd="0" presId="urn:microsoft.com/office/officeart/2005/8/layout/hierarchy3"/>
    <dgm:cxn modelId="{B1A0C306-3E23-4CA7-8173-2E60EB212D2D}" type="presParOf" srcId="{6C16D463-8B5B-4975-A575-63A110A71113}" destId="{E9089F79-192A-4D88-9242-D74729450B6C}" srcOrd="1" destOrd="0" presId="urn:microsoft.com/office/officeart/2005/8/layout/hierarchy3"/>
    <dgm:cxn modelId="{9903966E-30DF-4E29-BCB3-BAF42A479A91}" type="presParOf" srcId="{E9089F79-192A-4D88-9242-D74729450B6C}" destId="{98F3A476-A562-4F47-BDDF-A37A80FEC74F}" srcOrd="0" destOrd="0" presId="urn:microsoft.com/office/officeart/2005/8/layout/hierarchy3"/>
    <dgm:cxn modelId="{C87E0B70-A8D3-48CA-A4FC-D0747173D65D}" type="presParOf" srcId="{E9089F79-192A-4D88-9242-D74729450B6C}" destId="{F5D285DE-DFA7-434F-BB1D-9D324C26FE33}" srcOrd="1" destOrd="0" presId="urn:microsoft.com/office/officeart/2005/8/layout/hierarchy3"/>
    <dgm:cxn modelId="{12C00568-6FBF-4D10-903D-AD7F0CE208D8}" type="presParOf" srcId="{E9089F79-192A-4D88-9242-D74729450B6C}" destId="{2FAD25C3-5B76-46F6-AC44-87F943D7CE4A}" srcOrd="2" destOrd="0" presId="urn:microsoft.com/office/officeart/2005/8/layout/hierarchy3"/>
    <dgm:cxn modelId="{9EE711E5-BD38-4FD1-AE8D-C7761028F4B6}" type="presParOf" srcId="{E9089F79-192A-4D88-9242-D74729450B6C}" destId="{517B5559-1425-45C6-8EAF-55C157E04DB4}" srcOrd="3" destOrd="0" presId="urn:microsoft.com/office/officeart/2005/8/layout/hierarchy3"/>
    <dgm:cxn modelId="{18FF49F7-B543-4597-9314-14B750895176}" type="presParOf" srcId="{EB383D9E-CA57-4874-865D-B28B19C534AC}" destId="{F212475C-781E-4FED-8935-42D1264DEC81}" srcOrd="1" destOrd="0" presId="urn:microsoft.com/office/officeart/2005/8/layout/hierarchy3"/>
    <dgm:cxn modelId="{F131C4FD-3306-48F1-8A70-159AEA875F0E}" type="presParOf" srcId="{F212475C-781E-4FED-8935-42D1264DEC81}" destId="{F4CF4AED-2833-42EA-835D-4FB8AA58F0E0}" srcOrd="0" destOrd="0" presId="urn:microsoft.com/office/officeart/2005/8/layout/hierarchy3"/>
    <dgm:cxn modelId="{C933EA4E-679C-4DC9-B3FE-75B05E460443}" type="presParOf" srcId="{F4CF4AED-2833-42EA-835D-4FB8AA58F0E0}" destId="{6685E547-FF93-4360-8235-221C432A171F}" srcOrd="0" destOrd="0" presId="urn:microsoft.com/office/officeart/2005/8/layout/hierarchy3"/>
    <dgm:cxn modelId="{CD28AA1F-A653-4789-AA62-5EFDE247B1B3}" type="presParOf" srcId="{F4CF4AED-2833-42EA-835D-4FB8AA58F0E0}" destId="{F8EFFB7D-DACC-46D1-B0B7-751209B4D82A}" srcOrd="1" destOrd="0" presId="urn:microsoft.com/office/officeart/2005/8/layout/hierarchy3"/>
    <dgm:cxn modelId="{C5046290-DBD5-4512-89B3-19A1337A3958}" type="presParOf" srcId="{F212475C-781E-4FED-8935-42D1264DEC81}" destId="{78758821-16FB-48A1-BB3E-73C552B98090}" srcOrd="1" destOrd="0" presId="urn:microsoft.com/office/officeart/2005/8/layout/hierarchy3"/>
    <dgm:cxn modelId="{32ED69F6-3051-4A3C-A668-F9447E50BD4C}" type="presParOf" srcId="{78758821-16FB-48A1-BB3E-73C552B98090}" destId="{1D0B2799-552F-4FDE-9B65-AFDF3A69FEEB}" srcOrd="0" destOrd="0" presId="urn:microsoft.com/office/officeart/2005/8/layout/hierarchy3"/>
    <dgm:cxn modelId="{FA4C9973-CD3D-4286-86A2-EF0B6D3AFB27}" type="presParOf" srcId="{78758821-16FB-48A1-BB3E-73C552B98090}" destId="{263BAFD5-F4C7-4EEE-98BC-F8FECABDFA0D}" srcOrd="1" destOrd="0" presId="urn:microsoft.com/office/officeart/2005/8/layout/hierarchy3"/>
    <dgm:cxn modelId="{AE87A4B1-4899-4716-B250-66BFB95C1E31}" type="presParOf" srcId="{EB383D9E-CA57-4874-865D-B28B19C534AC}" destId="{4C742E2A-4466-4D4A-AB64-E0119E0BEBA4}" srcOrd="2" destOrd="0" presId="urn:microsoft.com/office/officeart/2005/8/layout/hierarchy3"/>
    <dgm:cxn modelId="{0F3722E7-47A9-4941-93BF-582E4A75E96E}" type="presParOf" srcId="{4C742E2A-4466-4D4A-AB64-E0119E0BEBA4}" destId="{6315CC98-C901-4273-90B1-425E56F07FAC}" srcOrd="0" destOrd="0" presId="urn:microsoft.com/office/officeart/2005/8/layout/hierarchy3"/>
    <dgm:cxn modelId="{2101722F-C94A-4DCB-A27B-C7A50CE83719}" type="presParOf" srcId="{6315CC98-C901-4273-90B1-425E56F07FAC}" destId="{244CA784-457D-4D3F-ACC5-82B01DA077CD}" srcOrd="0" destOrd="0" presId="urn:microsoft.com/office/officeart/2005/8/layout/hierarchy3"/>
    <dgm:cxn modelId="{B6E2BCA9-22D2-4AB2-B26E-A9AA7310AE2A}" type="presParOf" srcId="{6315CC98-C901-4273-90B1-425E56F07FAC}" destId="{F7961FA7-8D0F-4912-81EA-4E72731556F6}" srcOrd="1" destOrd="0" presId="urn:microsoft.com/office/officeart/2005/8/layout/hierarchy3"/>
    <dgm:cxn modelId="{8737F2DB-7684-456D-9305-DFD66D7583DE}" type="presParOf" srcId="{4C742E2A-4466-4D4A-AB64-E0119E0BEBA4}" destId="{571CA864-E98C-4340-AE3F-065172AA8123}" srcOrd="1" destOrd="0" presId="urn:microsoft.com/office/officeart/2005/8/layout/hierarchy3"/>
    <dgm:cxn modelId="{C747927A-59E0-4818-98C2-D29C93F762E5}" type="presParOf" srcId="{571CA864-E98C-4340-AE3F-065172AA8123}" destId="{4CE2F874-67F6-4F90-AC7F-31EF1F301F9A}" srcOrd="0" destOrd="0" presId="urn:microsoft.com/office/officeart/2005/8/layout/hierarchy3"/>
    <dgm:cxn modelId="{4CD00301-93E5-4902-B333-34751947F55E}" type="presParOf" srcId="{571CA864-E98C-4340-AE3F-065172AA8123}" destId="{E8DDBE6E-272F-4346-A639-BDA47934806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8FF1E-76CF-44F2-8DBF-6FA9CE840E08}">
      <dsp:nvSpPr>
        <dsp:cNvPr id="0" name=""/>
        <dsp:cNvSpPr/>
      </dsp:nvSpPr>
      <dsp:spPr>
        <a:xfrm rot="5400000">
          <a:off x="-171084" y="175850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1</a:t>
          </a:r>
          <a:endParaRPr lang="ru-RU" sz="2200" kern="1200" dirty="0"/>
        </a:p>
      </dsp:txBody>
      <dsp:txXfrm rot="-5400000">
        <a:off x="1" y="403963"/>
        <a:ext cx="798393" cy="342169"/>
      </dsp:txXfrm>
    </dsp:sp>
    <dsp:sp modelId="{C0831982-6DC6-4055-B673-18D36C07D1D4}">
      <dsp:nvSpPr>
        <dsp:cNvPr id="0" name=""/>
        <dsp:cNvSpPr/>
      </dsp:nvSpPr>
      <dsp:spPr>
        <a:xfrm rot="5400000">
          <a:off x="5495761" y="-4692602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Потеря времени при передаче информации. Беседа с родителем о настроении и общем состоянии ребенка увеличивает длительность процесса подготовки к занятию.</a:t>
          </a:r>
          <a:endParaRPr lang="ru-RU" sz="2000" kern="1200" dirty="0"/>
        </a:p>
      </dsp:txBody>
      <dsp:txXfrm rot="-5400000">
        <a:off x="798393" y="40956"/>
        <a:ext cx="10099911" cy="668985"/>
      </dsp:txXfrm>
    </dsp:sp>
    <dsp:sp modelId="{85ED339F-0C74-4B00-83A4-7D7CE77CCECF}">
      <dsp:nvSpPr>
        <dsp:cNvPr id="0" name=""/>
        <dsp:cNvSpPr/>
      </dsp:nvSpPr>
      <dsp:spPr>
        <a:xfrm rot="5400000">
          <a:off x="-171084" y="1360998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2</a:t>
          </a:r>
          <a:endParaRPr lang="ru-RU" sz="2200" kern="1200" dirty="0"/>
        </a:p>
      </dsp:txBody>
      <dsp:txXfrm rot="-5400000">
        <a:off x="1" y="1589111"/>
        <a:ext cx="798393" cy="342169"/>
      </dsp:txXfrm>
    </dsp:sp>
    <dsp:sp modelId="{D3D0AEBC-8D9B-4536-B3A5-BD6D5BFA8E4E}">
      <dsp:nvSpPr>
        <dsp:cNvPr id="0" name=""/>
        <dsp:cNvSpPr/>
      </dsp:nvSpPr>
      <dsp:spPr>
        <a:xfrm rot="5400000">
          <a:off x="5338421" y="-3507453"/>
          <a:ext cx="105604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Лишние движения педагога при подготовке  материалов к занятию. Для занятия используется дидактический материал по нескольким направлениям. От педагога требуется их разложить на столе, с которого он их берет для работы с ребенком.</a:t>
          </a:r>
          <a:endParaRPr lang="ru-RU" sz="2000" kern="1200" dirty="0"/>
        </a:p>
      </dsp:txBody>
      <dsp:txXfrm rot="-5400000">
        <a:off x="798393" y="1084127"/>
        <a:ext cx="10084549" cy="952941"/>
      </dsp:txXfrm>
    </dsp:sp>
    <dsp:sp modelId="{A074B1D3-CAAD-47E0-ACEB-4FF1E9A9CCF6}">
      <dsp:nvSpPr>
        <dsp:cNvPr id="0" name=""/>
        <dsp:cNvSpPr/>
      </dsp:nvSpPr>
      <dsp:spPr>
        <a:xfrm rot="5400000">
          <a:off x="-171084" y="2388806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3</a:t>
          </a:r>
          <a:endParaRPr lang="ru-RU" sz="2200" kern="1200" dirty="0"/>
        </a:p>
      </dsp:txBody>
      <dsp:txXfrm rot="-5400000">
        <a:off x="1" y="2616919"/>
        <a:ext cx="798393" cy="342169"/>
      </dsp:txXfrm>
    </dsp:sp>
    <dsp:sp modelId="{4F573650-07DC-4B76-9C22-14CE574C38CD}">
      <dsp:nvSpPr>
        <dsp:cNvPr id="0" name=""/>
        <dsp:cNvSpPr/>
      </dsp:nvSpPr>
      <dsp:spPr>
        <a:xfrm rot="5400000">
          <a:off x="5495761" y="-2479645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 Потеря времени  на  процесс усаживания ребенка на рабочем месте, организация рабочего пространства, с привлечением родителя.</a:t>
          </a:r>
        </a:p>
        <a:p>
          <a:pPr marL="228600" lvl="1" indent="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 rot="-5400000">
        <a:off x="798393" y="2253913"/>
        <a:ext cx="10099911" cy="668985"/>
      </dsp:txXfrm>
    </dsp:sp>
    <dsp:sp modelId="{914687CF-2BBA-4497-9DCE-212F569E8133}">
      <dsp:nvSpPr>
        <dsp:cNvPr id="0" name=""/>
        <dsp:cNvSpPr/>
      </dsp:nvSpPr>
      <dsp:spPr>
        <a:xfrm rot="5400000">
          <a:off x="-153431" y="3404627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4</a:t>
          </a:r>
          <a:endParaRPr lang="ru-RU" sz="2200" kern="1200" dirty="0"/>
        </a:p>
      </dsp:txBody>
      <dsp:txXfrm rot="-5400000">
        <a:off x="17654" y="3632740"/>
        <a:ext cx="798393" cy="342169"/>
      </dsp:txXfrm>
    </dsp:sp>
    <dsp:sp modelId="{98DE2215-3550-4D3D-B88E-1A959134EC43}">
      <dsp:nvSpPr>
        <dsp:cNvPr id="0" name=""/>
        <dsp:cNvSpPr/>
      </dsp:nvSpPr>
      <dsp:spPr>
        <a:xfrm rot="5400000">
          <a:off x="5495761" y="-1451837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Потеря времени при проведении занятия. Педагог отвлекается от хода  занятия на сестер и братьев, которые находятся в помещении. </a:t>
          </a:r>
          <a:endParaRPr lang="ru-RU" sz="2000" kern="1200" dirty="0"/>
        </a:p>
      </dsp:txBody>
      <dsp:txXfrm rot="-5400000">
        <a:off x="798393" y="3281721"/>
        <a:ext cx="10099911" cy="668985"/>
      </dsp:txXfrm>
    </dsp:sp>
    <dsp:sp modelId="{56179D03-05AA-4E32-9026-48598B451CC2}">
      <dsp:nvSpPr>
        <dsp:cNvPr id="0" name=""/>
        <dsp:cNvSpPr/>
      </dsp:nvSpPr>
      <dsp:spPr>
        <a:xfrm rot="5400000">
          <a:off x="-171084" y="4444423"/>
          <a:ext cx="1140562" cy="7983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5</a:t>
          </a:r>
          <a:endParaRPr lang="ru-RU" sz="2200" kern="1200" dirty="0"/>
        </a:p>
      </dsp:txBody>
      <dsp:txXfrm rot="-5400000">
        <a:off x="1" y="4672536"/>
        <a:ext cx="798393" cy="342169"/>
      </dsp:txXfrm>
    </dsp:sp>
    <dsp:sp modelId="{C7665D49-CC44-4B39-A885-20C23942BB20}">
      <dsp:nvSpPr>
        <dsp:cNvPr id="0" name=""/>
        <dsp:cNvSpPr/>
      </dsp:nvSpPr>
      <dsp:spPr>
        <a:xfrm rot="5400000">
          <a:off x="5495761" y="-424029"/>
          <a:ext cx="741365" cy="101361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900" kern="1200" dirty="0" smtClean="0"/>
            <a:t> </a:t>
          </a:r>
          <a:r>
            <a:rPr lang="ru-RU" sz="2000" kern="1200" dirty="0" smtClean="0"/>
            <a:t>Потеря времени при проведении занятия. Педагог в ходе занятия с ребенком объясняет маме содержание занятия и используемые методы, мама задает уточняющие вопросы.</a:t>
          </a:r>
          <a:endParaRPr lang="ru-RU" sz="2000" kern="1200" dirty="0"/>
        </a:p>
      </dsp:txBody>
      <dsp:txXfrm rot="-5400000">
        <a:off x="798393" y="4309529"/>
        <a:ext cx="10099911" cy="668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E032F-B5AA-4734-9C0B-98433A3D3821}">
      <dsp:nvSpPr>
        <dsp:cNvPr id="0" name=""/>
        <dsp:cNvSpPr/>
      </dsp:nvSpPr>
      <dsp:spPr>
        <a:xfrm>
          <a:off x="0" y="328796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5DF23-FB1B-408F-8D9C-D0209EA804B8}">
      <dsp:nvSpPr>
        <dsp:cNvPr id="0" name=""/>
        <dsp:cNvSpPr/>
      </dsp:nvSpPr>
      <dsp:spPr>
        <a:xfrm>
          <a:off x="523988" y="4076"/>
          <a:ext cx="1047976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Внедрение электронного обмена информацией о состоянии ребенка и его настроении в день домашнего </a:t>
          </a:r>
          <a:r>
            <a:rPr lang="ru-RU" sz="1400" kern="1200" dirty="0" err="1" smtClean="0"/>
            <a:t>визитирования</a:t>
          </a:r>
          <a:r>
            <a:rPr lang="ru-RU" sz="1400" kern="1200" dirty="0" smtClean="0"/>
            <a:t>. Педагог получает сведения о ребенке до момента его прихода в семью. Обмен информацией может происходить в формате мессенджера, электронного журнала. </a:t>
          </a:r>
          <a:endParaRPr lang="ru-RU" sz="1400" kern="1200" dirty="0"/>
        </a:p>
      </dsp:txBody>
      <dsp:txXfrm>
        <a:off x="555691" y="35779"/>
        <a:ext cx="10416356" cy="586034"/>
      </dsp:txXfrm>
    </dsp:sp>
    <dsp:sp modelId="{5ADC3F72-B857-4564-9851-9F350099DBD2}">
      <dsp:nvSpPr>
        <dsp:cNvPr id="0" name=""/>
        <dsp:cNvSpPr/>
      </dsp:nvSpPr>
      <dsp:spPr>
        <a:xfrm>
          <a:off x="0" y="1558060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2D1C0-D768-4104-BDC9-9B1EB66A14B1}">
      <dsp:nvSpPr>
        <dsp:cNvPr id="0" name=""/>
        <dsp:cNvSpPr/>
      </dsp:nvSpPr>
      <dsp:spPr>
        <a:xfrm>
          <a:off x="526686" y="993612"/>
          <a:ext cx="10479762" cy="880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Комплектация дидактического, развивающего, сопутствующего материалов в отдельные кейсы с учетом содержания  частей  планируемого занятия. Педагог ставит на рабочий стол кейс  с той частью занятия, которое проводит с ребенком. Раскладывать материал на дополнительное пространство не требуется. </a:t>
          </a:r>
          <a:endParaRPr lang="ru-RU" sz="1400" kern="1200" dirty="0"/>
        </a:p>
      </dsp:txBody>
      <dsp:txXfrm>
        <a:off x="569682" y="1036608"/>
        <a:ext cx="10393770" cy="794791"/>
      </dsp:txXfrm>
    </dsp:sp>
    <dsp:sp modelId="{97AC3DF6-3F7D-4760-B0BD-CE90DA77D50E}">
      <dsp:nvSpPr>
        <dsp:cNvPr id="0" name=""/>
        <dsp:cNvSpPr/>
      </dsp:nvSpPr>
      <dsp:spPr>
        <a:xfrm>
          <a:off x="0" y="2749974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F589E-B10A-406A-AEB6-4525411AB44A}">
      <dsp:nvSpPr>
        <dsp:cNvPr id="0" name=""/>
        <dsp:cNvSpPr/>
      </dsp:nvSpPr>
      <dsp:spPr>
        <a:xfrm>
          <a:off x="523988" y="2231260"/>
          <a:ext cx="10479762" cy="843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Взаимодействие педагога с родителями в период времени, когда педагог находится в дороге к семье.  Вариант информирования родителя по средствам телефонной связи или  мессенджеров, о том, что педагог прибудет в семью в течение 10 мин. Этого времени хватит, что бы родитель усадил ребенка на рабочее место для занятий.</a:t>
          </a:r>
          <a:endParaRPr lang="ru-RU" sz="1400" kern="1200" dirty="0"/>
        </a:p>
      </dsp:txBody>
      <dsp:txXfrm>
        <a:off x="565161" y="2272433"/>
        <a:ext cx="10397416" cy="761088"/>
      </dsp:txXfrm>
    </dsp:sp>
    <dsp:sp modelId="{F29E8CC5-6004-478D-B237-A741A482A3A5}">
      <dsp:nvSpPr>
        <dsp:cNvPr id="0" name=""/>
        <dsp:cNvSpPr/>
      </dsp:nvSpPr>
      <dsp:spPr>
        <a:xfrm>
          <a:off x="0" y="3747894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D9C16-02D3-4DF6-B1AA-BC759E65403A}">
      <dsp:nvSpPr>
        <dsp:cNvPr id="0" name=""/>
        <dsp:cNvSpPr/>
      </dsp:nvSpPr>
      <dsp:spPr>
        <a:xfrm>
          <a:off x="526686" y="3414790"/>
          <a:ext cx="1047976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Предусмотреть  подготовку  дополнительного  кейса  с развивающим  и игровым материалом, который   предоставляется братьям и сестрам для  их занятия  в период работы педагога  с ребенком-инвалидом.</a:t>
          </a:r>
          <a:endParaRPr lang="ru-RU" sz="1400" kern="1200" dirty="0"/>
        </a:p>
      </dsp:txBody>
      <dsp:txXfrm>
        <a:off x="558389" y="3446493"/>
        <a:ext cx="10416356" cy="586034"/>
      </dsp:txXfrm>
    </dsp:sp>
    <dsp:sp modelId="{8F2C79A1-534B-46C6-A443-87C1E65ACFB5}">
      <dsp:nvSpPr>
        <dsp:cNvPr id="0" name=""/>
        <dsp:cNvSpPr/>
      </dsp:nvSpPr>
      <dsp:spPr>
        <a:xfrm>
          <a:off x="0" y="5131140"/>
          <a:ext cx="1100644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605B9-54A0-4AAE-9F75-E55118890356}">
      <dsp:nvSpPr>
        <dsp:cNvPr id="0" name=""/>
        <dsp:cNvSpPr/>
      </dsp:nvSpPr>
      <dsp:spPr>
        <a:xfrm>
          <a:off x="523988" y="4421094"/>
          <a:ext cx="10479762" cy="10347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212" tIns="0" rIns="291212" bIns="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Разработка информационного материала для родителей, на определенный цикл занятий, который содержит в себе  сведения об особенностях, содержании и методах работы с ребенком. Изучение  данного материала до проведения занятий с ребенком, позволит маме иметь представление о работе педагога и наблюдать за ходом занятия, не задавая уточняющих вопросов в период работы педагога с ребенком.</a:t>
          </a:r>
          <a:endParaRPr lang="ru-RU" sz="1400" kern="1200" dirty="0"/>
        </a:p>
      </dsp:txBody>
      <dsp:txXfrm>
        <a:off x="574501" y="4471607"/>
        <a:ext cx="10378736" cy="9337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1A903-5D6C-4BC9-B862-230075A40B9C}">
      <dsp:nvSpPr>
        <dsp:cNvPr id="0" name=""/>
        <dsp:cNvSpPr/>
      </dsp:nvSpPr>
      <dsp:spPr>
        <a:xfrm>
          <a:off x="2137557" y="447"/>
          <a:ext cx="2906659" cy="14533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kern="1200" dirty="0" smtClean="0"/>
            <a:t>Потеря времени при передаче информации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2180124" y="43014"/>
        <a:ext cx="2821525" cy="1368195"/>
      </dsp:txXfrm>
    </dsp:sp>
    <dsp:sp modelId="{98F3A476-A562-4F47-BDDF-A37A80FEC74F}">
      <dsp:nvSpPr>
        <dsp:cNvPr id="0" name=""/>
        <dsp:cNvSpPr/>
      </dsp:nvSpPr>
      <dsp:spPr>
        <a:xfrm>
          <a:off x="2428223" y="1453777"/>
          <a:ext cx="290665" cy="1089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9997"/>
              </a:lnTo>
              <a:lnTo>
                <a:pt x="290665" y="1089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285DE-DFA7-434F-BB1D-9D324C26FE33}">
      <dsp:nvSpPr>
        <dsp:cNvPr id="0" name=""/>
        <dsp:cNvSpPr/>
      </dsp:nvSpPr>
      <dsp:spPr>
        <a:xfrm>
          <a:off x="2718889" y="1817110"/>
          <a:ext cx="2325327" cy="1453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Внедрение электронного обмена информацией</a:t>
          </a:r>
          <a:endParaRPr lang="ru-RU" sz="2300" kern="1200" dirty="0"/>
        </a:p>
      </dsp:txBody>
      <dsp:txXfrm>
        <a:off x="2761456" y="1859677"/>
        <a:ext cx="2240193" cy="1368195"/>
      </dsp:txXfrm>
    </dsp:sp>
    <dsp:sp modelId="{2FAD25C3-5B76-46F6-AC44-87F943D7CE4A}">
      <dsp:nvSpPr>
        <dsp:cNvPr id="0" name=""/>
        <dsp:cNvSpPr/>
      </dsp:nvSpPr>
      <dsp:spPr>
        <a:xfrm>
          <a:off x="2428223" y="1453777"/>
          <a:ext cx="290665" cy="2906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6659"/>
              </a:lnTo>
              <a:lnTo>
                <a:pt x="290665" y="29066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B5559-1425-45C6-8EAF-55C157E04DB4}">
      <dsp:nvSpPr>
        <dsp:cNvPr id="0" name=""/>
        <dsp:cNvSpPr/>
      </dsp:nvSpPr>
      <dsp:spPr>
        <a:xfrm>
          <a:off x="2718889" y="3633772"/>
          <a:ext cx="6460736" cy="1453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Увеличение количества видов деятельности, проводимых с ребенком с 2-х до 4-х</a:t>
          </a:r>
          <a:endParaRPr lang="ru-RU" sz="2300" kern="1200" dirty="0"/>
        </a:p>
      </dsp:txBody>
      <dsp:txXfrm>
        <a:off x="2761456" y="3676339"/>
        <a:ext cx="6375602" cy="1368195"/>
      </dsp:txXfrm>
    </dsp:sp>
    <dsp:sp modelId="{6685E547-FF93-4360-8235-221C432A171F}">
      <dsp:nvSpPr>
        <dsp:cNvPr id="0" name=""/>
        <dsp:cNvSpPr/>
      </dsp:nvSpPr>
      <dsp:spPr>
        <a:xfrm>
          <a:off x="5770882" y="447"/>
          <a:ext cx="2906659" cy="14533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Лишние движения педагога при подготовке  материалов к занятию</a:t>
          </a:r>
          <a:endParaRPr lang="ru-RU" sz="2200" kern="1200" dirty="0"/>
        </a:p>
      </dsp:txBody>
      <dsp:txXfrm>
        <a:off x="5813449" y="43014"/>
        <a:ext cx="2821525" cy="1368195"/>
      </dsp:txXfrm>
    </dsp:sp>
    <dsp:sp modelId="{1D0B2799-552F-4FDE-9B65-AFDF3A69FEEB}">
      <dsp:nvSpPr>
        <dsp:cNvPr id="0" name=""/>
        <dsp:cNvSpPr/>
      </dsp:nvSpPr>
      <dsp:spPr>
        <a:xfrm>
          <a:off x="6061548" y="1453777"/>
          <a:ext cx="290665" cy="10899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9997"/>
              </a:lnTo>
              <a:lnTo>
                <a:pt x="290665" y="10899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3BAFD5-F4C7-4EEE-98BC-F8FECABDFA0D}">
      <dsp:nvSpPr>
        <dsp:cNvPr id="0" name=""/>
        <dsp:cNvSpPr/>
      </dsp:nvSpPr>
      <dsp:spPr>
        <a:xfrm>
          <a:off x="6352213" y="1817110"/>
          <a:ext cx="2325327" cy="1453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Комплектация дидактического материала в кейсы</a:t>
          </a:r>
          <a:endParaRPr lang="ru-RU" sz="2300" kern="1200" dirty="0"/>
        </a:p>
      </dsp:txBody>
      <dsp:txXfrm>
        <a:off x="6394780" y="1859677"/>
        <a:ext cx="2240193" cy="13681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1A903-5D6C-4BC9-B862-230075A40B9C}">
      <dsp:nvSpPr>
        <dsp:cNvPr id="0" name=""/>
        <dsp:cNvSpPr/>
      </dsp:nvSpPr>
      <dsp:spPr>
        <a:xfrm>
          <a:off x="876556" y="1378"/>
          <a:ext cx="2732591" cy="1366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Потеря времени  на  процесс усаживания ребенка на рабочем месте</a:t>
          </a:r>
          <a:endParaRPr lang="ru-RU" sz="2200" kern="1200" dirty="0"/>
        </a:p>
      </dsp:txBody>
      <dsp:txXfrm>
        <a:off x="916573" y="41395"/>
        <a:ext cx="2652557" cy="1286261"/>
      </dsp:txXfrm>
    </dsp:sp>
    <dsp:sp modelId="{98F3A476-A562-4F47-BDDF-A37A80FEC74F}">
      <dsp:nvSpPr>
        <dsp:cNvPr id="0" name=""/>
        <dsp:cNvSpPr/>
      </dsp:nvSpPr>
      <dsp:spPr>
        <a:xfrm>
          <a:off x="1149815" y="1367674"/>
          <a:ext cx="308498" cy="1142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2639"/>
              </a:lnTo>
              <a:lnTo>
                <a:pt x="308498" y="11426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285DE-DFA7-434F-BB1D-9D324C26FE33}">
      <dsp:nvSpPr>
        <dsp:cNvPr id="0" name=""/>
        <dsp:cNvSpPr/>
      </dsp:nvSpPr>
      <dsp:spPr>
        <a:xfrm>
          <a:off x="1458314" y="1675787"/>
          <a:ext cx="2186073" cy="1669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Взаимодействие педагога с родителями в период времени, когда педагог находится в дороге к семье</a:t>
          </a:r>
          <a:r>
            <a:rPr lang="ru-RU" sz="1600" kern="1200" dirty="0" smtClean="0"/>
            <a:t>.  </a:t>
          </a:r>
          <a:endParaRPr lang="ru-RU" sz="1600" kern="1200" dirty="0"/>
        </a:p>
      </dsp:txBody>
      <dsp:txXfrm>
        <a:off x="1507199" y="1724672"/>
        <a:ext cx="2088303" cy="1571283"/>
      </dsp:txXfrm>
    </dsp:sp>
    <dsp:sp modelId="{2FAD25C3-5B76-46F6-AC44-87F943D7CE4A}">
      <dsp:nvSpPr>
        <dsp:cNvPr id="0" name=""/>
        <dsp:cNvSpPr/>
      </dsp:nvSpPr>
      <dsp:spPr>
        <a:xfrm>
          <a:off x="1149815" y="1367674"/>
          <a:ext cx="338863" cy="3036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6727"/>
              </a:lnTo>
              <a:lnTo>
                <a:pt x="338863" y="30367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B5559-1425-45C6-8EAF-55C157E04DB4}">
      <dsp:nvSpPr>
        <dsp:cNvPr id="0" name=""/>
        <dsp:cNvSpPr/>
      </dsp:nvSpPr>
      <dsp:spPr>
        <a:xfrm>
          <a:off x="1488679" y="3721254"/>
          <a:ext cx="8953172" cy="1366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Увеличение количества видов деятельности, проводимых с ребенком с 2-х до 4-х</a:t>
          </a:r>
          <a:endParaRPr lang="ru-RU" sz="2400" kern="1200" dirty="0"/>
        </a:p>
      </dsp:txBody>
      <dsp:txXfrm>
        <a:off x="1528696" y="3761271"/>
        <a:ext cx="8873138" cy="1286261"/>
      </dsp:txXfrm>
    </dsp:sp>
    <dsp:sp modelId="{6685E547-FF93-4360-8235-221C432A171F}">
      <dsp:nvSpPr>
        <dsp:cNvPr id="0" name=""/>
        <dsp:cNvSpPr/>
      </dsp:nvSpPr>
      <dsp:spPr>
        <a:xfrm>
          <a:off x="4292296" y="1378"/>
          <a:ext cx="2732591" cy="1366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Потеря времени при проведении занятия (отвлечение на сестер и братьев)</a:t>
          </a:r>
          <a:endParaRPr lang="ru-RU" sz="2200" kern="1200" dirty="0"/>
        </a:p>
      </dsp:txBody>
      <dsp:txXfrm>
        <a:off x="4332313" y="41395"/>
        <a:ext cx="2652557" cy="1286261"/>
      </dsp:txXfrm>
    </dsp:sp>
    <dsp:sp modelId="{1D0B2799-552F-4FDE-9B65-AFDF3A69FEEB}">
      <dsp:nvSpPr>
        <dsp:cNvPr id="0" name=""/>
        <dsp:cNvSpPr/>
      </dsp:nvSpPr>
      <dsp:spPr>
        <a:xfrm>
          <a:off x="4565555" y="1367674"/>
          <a:ext cx="320237" cy="12138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3817"/>
              </a:lnTo>
              <a:lnTo>
                <a:pt x="320237" y="12138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3BAFD5-F4C7-4EEE-98BC-F8FECABDFA0D}">
      <dsp:nvSpPr>
        <dsp:cNvPr id="0" name=""/>
        <dsp:cNvSpPr/>
      </dsp:nvSpPr>
      <dsp:spPr>
        <a:xfrm>
          <a:off x="4885793" y="1640551"/>
          <a:ext cx="2186073" cy="18818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Предусмотреть дополнительный кейс с материалом для детей</a:t>
          </a:r>
          <a:endParaRPr lang="ru-RU" sz="1600" b="1" kern="1200" dirty="0"/>
        </a:p>
      </dsp:txBody>
      <dsp:txXfrm>
        <a:off x="4940911" y="1695669"/>
        <a:ext cx="2075837" cy="1771645"/>
      </dsp:txXfrm>
    </dsp:sp>
    <dsp:sp modelId="{244CA784-457D-4D3F-ACC5-82B01DA077CD}">
      <dsp:nvSpPr>
        <dsp:cNvPr id="0" name=""/>
        <dsp:cNvSpPr/>
      </dsp:nvSpPr>
      <dsp:spPr>
        <a:xfrm>
          <a:off x="7708035" y="1378"/>
          <a:ext cx="2732591" cy="1366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Потеря времени  в ходе занятия на пояснения родителям</a:t>
          </a:r>
          <a:endParaRPr lang="ru-RU" sz="2200" kern="1200" dirty="0"/>
        </a:p>
      </dsp:txBody>
      <dsp:txXfrm>
        <a:off x="7748052" y="41395"/>
        <a:ext cx="2652557" cy="1286261"/>
      </dsp:txXfrm>
    </dsp:sp>
    <dsp:sp modelId="{4CE2F874-67F6-4F90-AC7F-31EF1F301F9A}">
      <dsp:nvSpPr>
        <dsp:cNvPr id="0" name=""/>
        <dsp:cNvSpPr/>
      </dsp:nvSpPr>
      <dsp:spPr>
        <a:xfrm>
          <a:off x="7981294" y="1367674"/>
          <a:ext cx="339125" cy="1332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2637"/>
              </a:lnTo>
              <a:lnTo>
                <a:pt x="339125" y="13326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DBE6E-272F-4346-A639-BDA47934806D}">
      <dsp:nvSpPr>
        <dsp:cNvPr id="0" name=""/>
        <dsp:cNvSpPr/>
      </dsp:nvSpPr>
      <dsp:spPr>
        <a:xfrm>
          <a:off x="8320420" y="1780295"/>
          <a:ext cx="2170858" cy="1840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Разработка и предоставление информационного материала для родителей</a:t>
          </a:r>
          <a:endParaRPr lang="ru-RU" sz="1600" b="1" kern="1200" dirty="0"/>
        </a:p>
      </dsp:txBody>
      <dsp:txXfrm>
        <a:off x="8374313" y="1834188"/>
        <a:ext cx="2063072" cy="17322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0.429213673763678</cdr:x>
      <cdr:y>0.26001790911126</cdr:y>
    </cdr:from>
    <cdr:to>
      <cdr:x>0.731359742132496</cdr:x>
      <cdr:y>0.260129841056638</cdr:y>
    </cdr:to>
    <cdr:sp>
      <cdr:nvSpPr>
        <cdr:cNvPr id="141" name="Прямая соединительная линия 2"/>
        <cdr:cNvSpPr/>
      </cdr:nvSpPr>
      <cdr:spPr>
        <a:xfrm flipH="1">
          <a:off x="1821600" y="836280"/>
          <a:ext cx="1282320" cy="360"/>
        </a:xfrm>
        <a:prstGeom prst="line">
          <a:avLst/>
        </a:prstGeom>
        <a:ln>
          <a:solidFill>
            <a:srgbClr val="000000"/>
          </a:solidFill>
        </a:ln>
      </cdr:spPr>
      <cdr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/>
      </cdr:style>
    </cdr:sp>
  </cdr:relSizeAnchor>
  <cdr:relSizeAnchor>
    <cdr:from>
      <cdr:x>0.699550428365425</cdr:x>
      <cdr:y>0.28609805238415</cdr:y>
    </cdr:from>
    <cdr:to>
      <cdr:x>0.729323946051404</cdr:x>
      <cdr:y>0.594470561898366</cdr:y>
    </cdr:to>
    <cdr:sp>
      <cdr:nvSpPr>
        <cdr:cNvPr id="142" name="Стрелка вниз 10"/>
        <cdr:cNvSpPr/>
      </cdr:nvSpPr>
      <cdr:spPr>
        <a:xfrm>
          <a:off x="2968920" y="920160"/>
          <a:ext cx="126360" cy="991800"/>
        </a:xfrm>
        <a:prstGeom prst="downArrow">
          <a:avLst>
            <a:gd name="adj1" fmla="val 50000"/>
            <a:gd name="adj2" fmla="val 50000"/>
          </a:avLst>
        </a:prstGeom>
        <a:solidFill>
          <a:srgbClr val="00b050"/>
        </a:solidFill>
        <a:ln>
          <a:solidFill>
            <a:srgbClr val="af5c24"/>
          </a:solidFill>
        </a:ln>
      </cdr:spPr>
      <cdr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/>
      </cdr:style>
    </cdr:sp>
  </cdr:relSizeAnchor>
</c:userShap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CAA438A-4D49-4698-9735-B78CDF009FA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A6E913B-B8C2-492C-BC93-15C1CCA5158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842E3A5-67E7-4FF0-9946-2E4B44CE93D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6085FCF-6578-4A78-9EB6-6B58DAEE506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7781588-F0FC-4713-BFE0-78E4E3CDED5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F33678D-6ABE-4797-92D2-17683FE0334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370EB3F-1186-472A-B238-AD74FBD29C5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5788608-0A74-41D3-A275-D275EB02B2F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DF894DE-5B1B-4BD2-B024-E94CBF21FB4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96AD04B-D302-4691-80C2-A1835FD39EC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8E4CA58-C616-4A9F-AFD6-D253C007A3B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1B746A-3F24-4666-86AC-2B224E5B8BC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97F146C-317D-45DF-8FEB-1E9F21B7AE7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46AF28D-69AF-4033-8D72-F8DFBE92122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21C06F3-55AD-4AA8-B2CB-274D22EF115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2FDA7FA-2145-410B-AC13-B779E7A3208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07BFFE2-4CA0-433A-B432-A45CA763DC2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C0845C7-64E8-4F7C-95BF-4670986CD39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0D5920B-17DC-430C-8BC4-05A145C7C65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85DE526-8981-4EE2-A5F5-E0BC703399E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1E6CEBA-5310-40D4-9035-B09D9638A6D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8A8EA2D-3E3C-4E37-95F5-B8077A1B296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9CBCC9-01E6-44E3-A151-6370AC9C502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390D0E6-77D9-4AF0-B4D8-D827B1D29DA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6CAF373-2706-4A0F-959B-2B3E5AE36A4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no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nos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nos"/>
              </a:rPr>
              <a:t>&lt;нижний колонтитул&gt;</a:t>
            </a:r>
            <a:endParaRPr b="0" lang="ru-RU" sz="1400" spc="-1" strike="noStrike">
              <a:latin typeface="Tino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539AD5B-C918-4A4F-A8C1-8E126534271C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chart" Target="../charts/chart1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wmf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8.png"/><Relationship Id="rId8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wmf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23.png"/><Relationship Id="rId8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3" descr=""/>
          <p:cNvPicPr/>
          <p:nvPr/>
        </p:nvPicPr>
        <p:blipFill>
          <a:blip r:embed="rId1"/>
          <a:stretch/>
        </p:blipFill>
        <p:spPr>
          <a:xfrm>
            <a:off x="1963440" y="5040"/>
            <a:ext cx="10249560" cy="6888960"/>
          </a:xfrm>
          <a:prstGeom prst="rect">
            <a:avLst/>
          </a:prstGeom>
          <a:ln w="0">
            <a:noFill/>
          </a:ln>
        </p:spPr>
      </p:pic>
      <p:sp>
        <p:nvSpPr>
          <p:cNvPr id="83" name="TextBox 4"/>
          <p:cNvSpPr/>
          <p:nvPr/>
        </p:nvSpPr>
        <p:spPr>
          <a:xfrm>
            <a:off x="612000" y="1978200"/>
            <a:ext cx="859500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rgbClr val="3b4555"/>
                </a:solidFill>
                <a:latin typeface="Futura PT"/>
                <a:ea typeface="Futura PT"/>
              </a:rPr>
              <a:t> </a:t>
            </a:r>
            <a:endParaRPr b="0" lang="ru-RU" sz="40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000" spc="-1" strike="noStrike">
              <a:latin typeface="XO Oriel"/>
            </a:endParaRPr>
          </a:p>
        </p:txBody>
      </p:sp>
      <p:pic>
        <p:nvPicPr>
          <p:cNvPr id="84" name="Рисунок 6" descr=""/>
          <p:cNvPicPr/>
          <p:nvPr/>
        </p:nvPicPr>
        <p:blipFill>
          <a:blip r:embed="rId2"/>
          <a:stretch/>
        </p:blipFill>
        <p:spPr>
          <a:xfrm>
            <a:off x="55440" y="117000"/>
            <a:ext cx="1388520" cy="1627560"/>
          </a:xfrm>
          <a:prstGeom prst="rect">
            <a:avLst/>
          </a:prstGeom>
          <a:ln w="0">
            <a:noFill/>
          </a:ln>
        </p:spPr>
      </p:pic>
      <p:sp>
        <p:nvSpPr>
          <p:cNvPr id="85" name="Прямоугольник 1"/>
          <p:cNvSpPr/>
          <p:nvPr/>
        </p:nvSpPr>
        <p:spPr>
          <a:xfrm>
            <a:off x="430200" y="1744920"/>
            <a:ext cx="8673120" cy="307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Совершенствование процесса предоставления социальных услуг в ходе домашнего </a:t>
            </a:r>
            <a:endParaRPr b="0" lang="ru-RU" sz="28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3864"/>
                </a:solidFill>
                <a:latin typeface="Times New Roman"/>
                <a:ea typeface="Times New Roman"/>
              </a:rPr>
              <a:t>визитирования семьям, воспитывающих детей-инвалидов маломобильной или немобильной группы, находящимся на обслуживании в МКУ «Центр социальной помощи семье и детям» Беловского городского округа </a:t>
            </a:r>
            <a:endParaRPr b="0" lang="ru-RU" sz="2800" spc="-1" strike="noStrike">
              <a:latin typeface="XO Oriel"/>
            </a:endParaRPr>
          </a:p>
        </p:txBody>
      </p:sp>
      <p:pic>
        <p:nvPicPr>
          <p:cNvPr id="86" name="Рисунок 7" descr="сердечко.png"/>
          <p:cNvPicPr/>
          <p:nvPr/>
        </p:nvPicPr>
        <p:blipFill>
          <a:blip r:embed="rId3"/>
          <a:stretch/>
        </p:blipFill>
        <p:spPr>
          <a:xfrm>
            <a:off x="10803240" y="260280"/>
            <a:ext cx="978840" cy="865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38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Достигнутые результаты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139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140" name="Диаграмма 6"/>
          <p:cNvGraphicFramePr/>
          <p:nvPr/>
        </p:nvGraphicFramePr>
        <p:xfrm>
          <a:off x="596520" y="2142720"/>
          <a:ext cx="4243680" cy="3215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3" name="TextBox 1"/>
          <p:cNvSpPr/>
          <p:nvPr/>
        </p:nvSpPr>
        <p:spPr>
          <a:xfrm>
            <a:off x="596520" y="1184760"/>
            <a:ext cx="414036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Время подготовки специалистом рабочего места к проведению занятия и уборки по окончанию </a:t>
            </a:r>
            <a:endParaRPr b="0" lang="ru-RU" sz="1800" spc="-1" strike="noStrike">
              <a:latin typeface="XO Oriel"/>
            </a:endParaRPr>
          </a:p>
        </p:txBody>
      </p:sp>
      <p:pic>
        <p:nvPicPr>
          <p:cNvPr id="144" name="Picture 4" descr=""/>
          <p:cNvPicPr/>
          <p:nvPr/>
        </p:nvPicPr>
        <p:blipFill>
          <a:blip r:embed="rId3"/>
          <a:stretch/>
        </p:blipFill>
        <p:spPr>
          <a:xfrm>
            <a:off x="5689440" y="2027880"/>
            <a:ext cx="4453200" cy="3292920"/>
          </a:xfrm>
          <a:prstGeom prst="rect">
            <a:avLst/>
          </a:prstGeom>
          <a:ln w="0">
            <a:noFill/>
          </a:ln>
        </p:spPr>
      </p:pic>
      <p:sp>
        <p:nvSpPr>
          <p:cNvPr id="145" name="Прямоугольник 3"/>
          <p:cNvSpPr/>
          <p:nvPr/>
        </p:nvSpPr>
        <p:spPr>
          <a:xfrm>
            <a:off x="5841000" y="1286640"/>
            <a:ext cx="4149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Время на подготовку ребенка к занятию 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146" name="TextBox 7"/>
          <p:cNvSpPr/>
          <p:nvPr/>
        </p:nvSpPr>
        <p:spPr>
          <a:xfrm>
            <a:off x="287640" y="5320800"/>
            <a:ext cx="116323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Высвобожденное время позволило  увеличить количество видов деятельности и проводить консультацию или обучающее занятие с родителями и другими членами семьи</a:t>
            </a:r>
            <a:endParaRPr b="0" lang="ru-RU" sz="2400" spc="-1" strike="noStrike">
              <a:latin typeface="XO Oriel"/>
            </a:endParaRPr>
          </a:p>
        </p:txBody>
      </p:sp>
      <p:pic>
        <p:nvPicPr>
          <p:cNvPr id="147" name="Picture 2" descr=""/>
          <p:cNvPicPr/>
          <p:nvPr/>
        </p:nvPicPr>
        <p:blipFill>
          <a:blip r:embed="rId4"/>
          <a:stretch/>
        </p:blipFill>
        <p:spPr>
          <a:xfrm>
            <a:off x="10939320" y="29376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5"/>
          <p:cNvSpPr/>
          <p:nvPr/>
        </p:nvSpPr>
        <p:spPr>
          <a:xfrm>
            <a:off x="692640" y="1440"/>
            <a:ext cx="10909440" cy="168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00000"/>
                </a:solidFill>
                <a:latin typeface="Futura PT Bold"/>
              </a:rPr>
              <a:t>Визуализация  «Было» – «Стало»</a:t>
            </a: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150" name="Прямоугольник 2"/>
          <p:cNvSpPr/>
          <p:nvPr/>
        </p:nvSpPr>
        <p:spPr>
          <a:xfrm>
            <a:off x="1478520" y="1377720"/>
            <a:ext cx="2053800" cy="44496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a0b7ff"/>
                </a:solidFill>
                <a:latin typeface="Futura PT"/>
              </a:rPr>
              <a:t>«Было»</a:t>
            </a:r>
            <a:endParaRPr b="0" lang="ru-RU" sz="1800" spc="-1" strike="noStrike">
              <a:latin typeface="XO Oriel"/>
            </a:endParaRPr>
          </a:p>
        </p:txBody>
      </p:sp>
      <p:sp>
        <p:nvSpPr>
          <p:cNvPr id="151" name="Прямоугольник 3"/>
          <p:cNvSpPr/>
          <p:nvPr/>
        </p:nvSpPr>
        <p:spPr>
          <a:xfrm>
            <a:off x="7866360" y="1294560"/>
            <a:ext cx="2371320" cy="47808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800" spc="-1" strike="noStrike">
                <a:solidFill>
                  <a:srgbClr val="a0b7ff"/>
                </a:solidFill>
                <a:latin typeface="Futura PT"/>
              </a:rPr>
              <a:t>«Стало»</a:t>
            </a:r>
            <a:endParaRPr b="0" lang="ru-RU" sz="1800" spc="-1" strike="noStrike">
              <a:latin typeface="XO Oriel"/>
            </a:endParaRPr>
          </a:p>
        </p:txBody>
      </p:sp>
      <p:pic>
        <p:nvPicPr>
          <p:cNvPr id="152" name="Picture 5" descr=""/>
          <p:cNvPicPr/>
          <p:nvPr/>
        </p:nvPicPr>
        <p:blipFill>
          <a:blip r:embed="rId2"/>
          <a:stretch/>
        </p:blipFill>
        <p:spPr>
          <a:xfrm rot="16200000">
            <a:off x="7002000" y="1302840"/>
            <a:ext cx="1882080" cy="3134880"/>
          </a:xfrm>
          <a:prstGeom prst="rect">
            <a:avLst/>
          </a:prstGeom>
          <a:ln w="0">
            <a:noFill/>
          </a:ln>
        </p:spPr>
      </p:pic>
      <p:sp>
        <p:nvSpPr>
          <p:cNvPr id="153" name="Нашивка 13"/>
          <p:cNvSpPr/>
          <p:nvPr/>
        </p:nvSpPr>
        <p:spPr>
          <a:xfrm flipV="1">
            <a:off x="4560120" y="4275000"/>
            <a:ext cx="2077920" cy="262800"/>
          </a:xfrm>
          <a:prstGeom prst="chevron">
            <a:avLst>
              <a:gd name="adj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4" name="Picture 2" descr=""/>
          <p:cNvPicPr/>
          <p:nvPr/>
        </p:nvPicPr>
        <p:blipFill>
          <a:blip r:embed="rId3"/>
          <a:stretch/>
        </p:blipFill>
        <p:spPr>
          <a:xfrm>
            <a:off x="520920" y="2430360"/>
            <a:ext cx="4380480" cy="3285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55" name="Picture 2" descr=""/>
          <p:cNvPicPr/>
          <p:nvPr/>
        </p:nvPicPr>
        <p:blipFill>
          <a:blip r:embed="rId4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4" descr=""/>
          <p:cNvPicPr/>
          <p:nvPr/>
        </p:nvPicPr>
        <p:blipFill>
          <a:blip r:embed="rId5"/>
          <a:stretch/>
        </p:blipFill>
        <p:spPr>
          <a:xfrm>
            <a:off x="7766280" y="3562200"/>
            <a:ext cx="2127240" cy="329544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5" descr=""/>
          <p:cNvPicPr/>
          <p:nvPr/>
        </p:nvPicPr>
        <p:blipFill>
          <a:blip r:embed="rId6"/>
          <a:stretch/>
        </p:blipFill>
        <p:spPr>
          <a:xfrm>
            <a:off x="10042920" y="1623240"/>
            <a:ext cx="2026080" cy="298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59" name="TextBox 5"/>
          <p:cNvSpPr/>
          <p:nvPr/>
        </p:nvSpPr>
        <p:spPr>
          <a:xfrm>
            <a:off x="692640" y="1440"/>
            <a:ext cx="10909440" cy="168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Визуализация  «Было» – «Стало»</a:t>
            </a: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160" name="Прямоугольник 2"/>
          <p:cNvSpPr/>
          <p:nvPr/>
        </p:nvSpPr>
        <p:spPr>
          <a:xfrm>
            <a:off x="1478520" y="1377720"/>
            <a:ext cx="2053800" cy="66816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a0b7ff"/>
                </a:solidFill>
                <a:latin typeface="Futura PT"/>
              </a:rPr>
              <a:t>«Было»</a:t>
            </a:r>
            <a:endParaRPr b="0" lang="ru-RU" sz="2400" spc="-1" strike="noStrike">
              <a:latin typeface="XO Oriel"/>
            </a:endParaRPr>
          </a:p>
        </p:txBody>
      </p:sp>
      <p:sp>
        <p:nvSpPr>
          <p:cNvPr id="161" name="Прямоугольник 3"/>
          <p:cNvSpPr/>
          <p:nvPr/>
        </p:nvSpPr>
        <p:spPr>
          <a:xfrm>
            <a:off x="7866360" y="1294560"/>
            <a:ext cx="2371320" cy="751680"/>
          </a:xfrm>
          <a:prstGeom prst="rect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a0b7ff"/>
                </a:solidFill>
                <a:latin typeface="Futura PT"/>
              </a:rPr>
              <a:t>«Стало»</a:t>
            </a:r>
            <a:endParaRPr b="0" lang="ru-RU" sz="2400" spc="-1" strike="noStrike">
              <a:latin typeface="XO Oriel"/>
            </a:endParaRPr>
          </a:p>
        </p:txBody>
      </p:sp>
      <p:pic>
        <p:nvPicPr>
          <p:cNvPr id="162" name="Picture 2" descr="анимация в PowerPoint скачать бесплатно - Кофе фигурку анимация картинки -  Два Человека Разговаривают"/>
          <p:cNvPicPr/>
          <p:nvPr/>
        </p:nvPicPr>
        <p:blipFill>
          <a:blip r:embed="rId2"/>
          <a:stretch/>
        </p:blipFill>
        <p:spPr>
          <a:xfrm>
            <a:off x="4453200" y="979560"/>
            <a:ext cx="2133360" cy="213336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4" descr=""/>
          <p:cNvPicPr/>
          <p:nvPr/>
        </p:nvPicPr>
        <p:blipFill>
          <a:blip r:embed="rId3"/>
          <a:stretch/>
        </p:blipFill>
        <p:spPr>
          <a:xfrm>
            <a:off x="368280" y="2367000"/>
            <a:ext cx="4084560" cy="3702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64" name="Нашивка 12"/>
          <p:cNvSpPr/>
          <p:nvPr/>
        </p:nvSpPr>
        <p:spPr>
          <a:xfrm>
            <a:off x="4453200" y="2992680"/>
            <a:ext cx="2066040" cy="237240"/>
          </a:xfrm>
          <a:prstGeom prst="chevron">
            <a:avLst>
              <a:gd name="adj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5" name="Picture 2" descr=""/>
          <p:cNvPicPr/>
          <p:nvPr/>
        </p:nvPicPr>
        <p:blipFill>
          <a:blip r:embed="rId4"/>
          <a:stretch/>
        </p:blipFill>
        <p:spPr>
          <a:xfrm>
            <a:off x="10938960" y="30600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3" descr=""/>
          <p:cNvPicPr/>
          <p:nvPr/>
        </p:nvPicPr>
        <p:blipFill>
          <a:blip r:embed="rId5"/>
          <a:stretch/>
        </p:blipFill>
        <p:spPr>
          <a:xfrm>
            <a:off x="6519600" y="2239560"/>
            <a:ext cx="5082840" cy="3603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Рисунок 3" descr=""/>
          <p:cNvPicPr/>
          <p:nvPr/>
        </p:nvPicPr>
        <p:blipFill>
          <a:blip r:embed="rId1"/>
          <a:stretch/>
        </p:blipFill>
        <p:spPr>
          <a:xfrm>
            <a:off x="1848240" y="-31320"/>
            <a:ext cx="10215720" cy="6888960"/>
          </a:xfrm>
          <a:prstGeom prst="rect">
            <a:avLst/>
          </a:prstGeom>
          <a:ln w="0">
            <a:noFill/>
          </a:ln>
        </p:spPr>
      </p:pic>
      <p:sp>
        <p:nvSpPr>
          <p:cNvPr id="168" name="TextBox 4"/>
          <p:cNvSpPr/>
          <p:nvPr/>
        </p:nvSpPr>
        <p:spPr>
          <a:xfrm>
            <a:off x="338400" y="4495320"/>
            <a:ext cx="95497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000" spc="-1" strike="noStrike">
                <a:solidFill>
                  <a:srgbClr val="2f5597"/>
                </a:solidFill>
                <a:latin typeface="Times New Roman"/>
              </a:rPr>
              <a:t>Спасибо за внимание</a:t>
            </a:r>
            <a:r>
              <a:rPr b="1" lang="ru-RU" sz="4000" spc="-1" strike="noStrike" cap="all">
                <a:solidFill>
                  <a:srgbClr val="446ac4"/>
                </a:solidFill>
                <a:latin typeface="Futura PT Light"/>
              </a:rPr>
              <a:t>!</a:t>
            </a:r>
            <a:endParaRPr b="0" lang="ru-RU" sz="4000" spc="-1" strike="noStrike">
              <a:latin typeface="XO Oriel"/>
            </a:endParaRPr>
          </a:p>
        </p:txBody>
      </p:sp>
      <p:pic>
        <p:nvPicPr>
          <p:cNvPr id="169" name="Picture 2" descr=""/>
          <p:cNvPicPr/>
          <p:nvPr/>
        </p:nvPicPr>
        <p:blipFill>
          <a:blip r:embed="rId2"/>
          <a:stretch/>
        </p:blipFill>
        <p:spPr>
          <a:xfrm>
            <a:off x="10832040" y="4543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3" descr=""/>
          <p:cNvPicPr/>
          <p:nvPr/>
        </p:nvPicPr>
        <p:blipFill>
          <a:blip r:embed="rId3"/>
          <a:stretch/>
        </p:blipFill>
        <p:spPr>
          <a:xfrm>
            <a:off x="601200" y="304560"/>
            <a:ext cx="1476720" cy="153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88" name="TextBox 5"/>
          <p:cNvSpPr/>
          <p:nvPr/>
        </p:nvSpPr>
        <p:spPr>
          <a:xfrm>
            <a:off x="803520" y="265680"/>
            <a:ext cx="1058436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Паспорт проекта</a:t>
            </a:r>
            <a:endParaRPr b="0" lang="ru-RU" sz="3200" spc="-1" strike="noStrike">
              <a:latin typeface="XO Oriel"/>
            </a:endParaRPr>
          </a:p>
        </p:txBody>
      </p:sp>
      <p:sp>
        <p:nvSpPr>
          <p:cNvPr id="89" name="Прямая соединительная линия 9"/>
          <p:cNvSpPr/>
          <p:nvPr/>
        </p:nvSpPr>
        <p:spPr>
          <a:xfrm>
            <a:off x="3049200" y="8974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91" name="Picture 2" descr=""/>
          <p:cNvPicPr/>
          <p:nvPr/>
        </p:nvPicPr>
        <p:blipFill>
          <a:blip r:embed="rId2"/>
          <a:stretch/>
        </p:blipFill>
        <p:spPr>
          <a:xfrm>
            <a:off x="11180520" y="11052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3" descr="F:\Облоко\Анна Соколова\Бережливое производство\паспорт.jpg"/>
          <p:cNvPicPr/>
          <p:nvPr/>
        </p:nvPicPr>
        <p:blipFill>
          <a:blip r:embed="rId3"/>
          <a:stretch/>
        </p:blipFill>
        <p:spPr>
          <a:xfrm>
            <a:off x="1219320" y="850680"/>
            <a:ext cx="9753120" cy="583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94" name="TextBox 5"/>
          <p:cNvSpPr/>
          <p:nvPr/>
        </p:nvSpPr>
        <p:spPr>
          <a:xfrm>
            <a:off x="1653480" y="179280"/>
            <a:ext cx="8594640" cy="12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Команда проекта</a:t>
            </a:r>
            <a:endParaRPr b="0" lang="ru-RU" sz="32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4100" spc="-1" strike="noStrike">
              <a:latin typeface="XO Oriel"/>
            </a:endParaRPr>
          </a:p>
        </p:txBody>
      </p:sp>
      <p:sp>
        <p:nvSpPr>
          <p:cNvPr id="95" name="Прямая соединительная линия 9"/>
          <p:cNvSpPr/>
          <p:nvPr/>
        </p:nvSpPr>
        <p:spPr>
          <a:xfrm>
            <a:off x="2823840" y="82728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6" name="Picture 4" descr=""/>
          <p:cNvPicPr/>
          <p:nvPr/>
        </p:nvPicPr>
        <p:blipFill>
          <a:blip r:embed="rId2"/>
          <a:stretch/>
        </p:blipFill>
        <p:spPr>
          <a:xfrm>
            <a:off x="2339640" y="1360440"/>
            <a:ext cx="552240" cy="552240"/>
          </a:xfrm>
          <a:prstGeom prst="rect">
            <a:avLst/>
          </a:prstGeom>
          <a:ln w="0">
            <a:noFill/>
          </a:ln>
        </p:spPr>
      </p:pic>
      <p:sp>
        <p:nvSpPr>
          <p:cNvPr id="97" name="Прямоугольник 1"/>
          <p:cNvSpPr/>
          <p:nvPr/>
        </p:nvSpPr>
        <p:spPr>
          <a:xfrm>
            <a:off x="3272400" y="1331280"/>
            <a:ext cx="6033960" cy="55224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ffffff"/>
                </a:solidFill>
                <a:latin typeface="Futura PT"/>
              </a:rPr>
              <a:t>  </a:t>
            </a: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Меленко Алла Георгиевна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, директор МКУ ЦСПСиД– РУКОВОДИТЕЛЬ ПРОЕКТА  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98" name="Прямоугольник 13"/>
          <p:cNvSpPr/>
          <p:nvPr/>
        </p:nvSpPr>
        <p:spPr>
          <a:xfrm>
            <a:off x="2753280" y="3192480"/>
            <a:ext cx="3067560" cy="61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Ноговицина О.П.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заместитель директора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99" name="Прямоугольник 15"/>
          <p:cNvSpPr/>
          <p:nvPr/>
        </p:nvSpPr>
        <p:spPr>
          <a:xfrm>
            <a:off x="2616120" y="4680000"/>
            <a:ext cx="3067560" cy="47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Соловьева Е.Г.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–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заведующий отделением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00" name="Прямоугольник 18"/>
          <p:cNvSpPr/>
          <p:nvPr/>
        </p:nvSpPr>
        <p:spPr>
          <a:xfrm>
            <a:off x="7954920" y="3097440"/>
            <a:ext cx="3644640" cy="52776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Тюкина О.А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специалист по социальной работе 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101" name="Прямоугольник 19"/>
          <p:cNvSpPr/>
          <p:nvPr/>
        </p:nvSpPr>
        <p:spPr>
          <a:xfrm>
            <a:off x="8023320" y="4722120"/>
            <a:ext cx="3782520" cy="431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000000"/>
                </a:solidFill>
                <a:latin typeface="Times New Roman"/>
              </a:rPr>
              <a:t>Сивцова М.Г. </a:t>
            </a:r>
            <a:endParaRPr b="0" lang="ru-RU" sz="16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</a:rPr>
              <a:t>экономист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102" name="Picture 2" descr="C:\Users\User\Desktop\Меленко фото.jpg"/>
          <p:cNvPicPr/>
          <p:nvPr/>
        </p:nvPicPr>
        <p:blipFill>
          <a:blip r:embed="rId3"/>
          <a:stretch/>
        </p:blipFill>
        <p:spPr>
          <a:xfrm>
            <a:off x="1959480" y="827640"/>
            <a:ext cx="1312560" cy="175032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3" descr="C:\Users\User\Downloads\image-225x300.jpeg"/>
          <p:cNvPicPr/>
          <p:nvPr/>
        </p:nvPicPr>
        <p:blipFill>
          <a:blip r:embed="rId4"/>
          <a:stretch/>
        </p:blipFill>
        <p:spPr>
          <a:xfrm>
            <a:off x="1333440" y="4536720"/>
            <a:ext cx="1294200" cy="1725480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4" descr="F:\Облоко\Бережливое производство\IMG_20201102_092823.jpg"/>
          <p:cNvPicPr/>
          <p:nvPr/>
        </p:nvPicPr>
        <p:blipFill>
          <a:blip r:embed="rId5"/>
          <a:stretch/>
        </p:blipFill>
        <p:spPr>
          <a:xfrm>
            <a:off x="1413360" y="2762640"/>
            <a:ext cx="1301400" cy="147492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5" descr="F:\Облоко\Бережливое производство\IMG_20201102_093206.jpg"/>
          <p:cNvPicPr/>
          <p:nvPr/>
        </p:nvPicPr>
        <p:blipFill>
          <a:blip r:embed="rId6"/>
          <a:stretch/>
        </p:blipFill>
        <p:spPr>
          <a:xfrm>
            <a:off x="6724800" y="2640240"/>
            <a:ext cx="1238760" cy="1541520"/>
          </a:xfrm>
          <a:prstGeom prst="rect">
            <a:avLst/>
          </a:prstGeom>
          <a:ln w="0">
            <a:noFill/>
          </a:ln>
        </p:spPr>
      </p:pic>
      <p:pic>
        <p:nvPicPr>
          <p:cNvPr id="106" name="Picture 6" descr="C:\Users\User\Downloads\IMG_20201102_095538.jpg"/>
          <p:cNvPicPr/>
          <p:nvPr/>
        </p:nvPicPr>
        <p:blipFill>
          <a:blip r:embed="rId7"/>
          <a:srcRect l="0" t="12951" r="0" b="0"/>
          <a:stretch/>
        </p:blipFill>
        <p:spPr>
          <a:xfrm>
            <a:off x="6588720" y="4536720"/>
            <a:ext cx="1405440" cy="1631520"/>
          </a:xfrm>
          <a:prstGeom prst="rect">
            <a:avLst/>
          </a:prstGeom>
          <a:ln w="0">
            <a:noFill/>
          </a:ln>
        </p:spPr>
      </p:pic>
      <p:pic>
        <p:nvPicPr>
          <p:cNvPr id="107" name="Picture 2" descr=""/>
          <p:cNvPicPr/>
          <p:nvPr/>
        </p:nvPicPr>
        <p:blipFill>
          <a:blip r:embed="rId8"/>
          <a:stretch/>
        </p:blipFill>
        <p:spPr>
          <a:xfrm>
            <a:off x="10824840" y="35496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09" name="TextBox 5"/>
          <p:cNvSpPr/>
          <p:nvPr/>
        </p:nvSpPr>
        <p:spPr>
          <a:xfrm>
            <a:off x="596520" y="297720"/>
            <a:ext cx="1079172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текущего состояния процесса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pic>
        <p:nvPicPr>
          <p:cNvPr id="110" name="Picture 80" descr=""/>
          <p:cNvPicPr/>
          <p:nvPr/>
        </p:nvPicPr>
        <p:blipFill>
          <a:blip r:embed="rId2"/>
          <a:stretch/>
        </p:blipFill>
        <p:spPr>
          <a:xfrm>
            <a:off x="163800" y="775080"/>
            <a:ext cx="11709360" cy="553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12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Перечень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113" name="Прямая соединительная линия 9"/>
          <p:cNvSpPr/>
          <p:nvPr/>
        </p:nvSpPr>
        <p:spPr>
          <a:xfrm>
            <a:off x="3078720" y="91620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4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338821900"/>
              </p:ext>
            </p:extLst>
          </p:nvPr>
        </p:nvGraphicFramePr>
        <p:xfrm>
          <a:off x="596520" y="916200"/>
          <a:ext cx="10934280" cy="5418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5" name="Picture 2" descr=""/>
          <p:cNvPicPr/>
          <p:nvPr/>
        </p:nvPicPr>
        <p:blipFill>
          <a:blip r:embed="rId7"/>
          <a:stretch/>
        </p:blipFill>
        <p:spPr>
          <a:xfrm>
            <a:off x="11040480" y="5112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17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Карта целевого состояния процесса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pic>
        <p:nvPicPr>
          <p:cNvPr id="118" name="Picture 2" descr=""/>
          <p:cNvPicPr/>
          <p:nvPr/>
        </p:nvPicPr>
        <p:blipFill>
          <a:blip r:embed="rId2"/>
          <a:stretch/>
        </p:blipFill>
        <p:spPr>
          <a:xfrm>
            <a:off x="10897920" y="342360"/>
            <a:ext cx="980640" cy="864720"/>
          </a:xfrm>
          <a:prstGeom prst="rect">
            <a:avLst/>
          </a:prstGeom>
          <a:ln w="0">
            <a:noFill/>
          </a:ln>
        </p:spPr>
      </p:pic>
      <p:pic>
        <p:nvPicPr>
          <p:cNvPr id="119" name="Picture 2" descr=""/>
          <p:cNvPicPr/>
          <p:nvPr/>
        </p:nvPicPr>
        <p:blipFill>
          <a:blip r:embed="rId3"/>
          <a:stretch/>
        </p:blipFill>
        <p:spPr>
          <a:xfrm>
            <a:off x="287640" y="961920"/>
            <a:ext cx="11904120" cy="5352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21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План мероприятий по устранению проблем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122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785256271"/>
              </p:ext>
            </p:extLst>
          </p:nvPr>
        </p:nvGraphicFramePr>
        <p:xfrm>
          <a:off x="171360" y="916200"/>
          <a:ext cx="11005920" cy="568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3" name="Picture 2" descr=""/>
          <p:cNvPicPr/>
          <p:nvPr/>
        </p:nvPicPr>
        <p:blipFill>
          <a:blip r:embed="rId7"/>
          <a:stretch/>
        </p:blipFill>
        <p:spPr>
          <a:xfrm>
            <a:off x="11159640" y="483840"/>
            <a:ext cx="980640" cy="86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25" name="TextBox 5"/>
          <p:cNvSpPr/>
          <p:nvPr/>
        </p:nvSpPr>
        <p:spPr>
          <a:xfrm>
            <a:off x="803520" y="297720"/>
            <a:ext cx="10584360" cy="94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  <a:scene3d>
              <a:camera prst="orthographicFront">
                <a:rot lat="0" lon="0" rev="0"/>
              </a:camera>
              <a:lightRig dir="t" rig="contrasting">
                <a:rot lat="0" lon="0" rev="4500000"/>
              </a:lightRig>
            </a:scene3d>
            <a:sp3d contourW="6350" prstMaterial="metal">
              <a:bevelT prst="relaxedInset" w="127000" h="31750"/>
              <a:contourClr>
                <a:schemeClr val="accent1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f5597"/>
                </a:solidFill>
                <a:latin typeface="Times New Roman"/>
              </a:rPr>
              <a:t>Проблема - решение - результат</a:t>
            </a:r>
            <a:endParaRPr b="0" lang="ru-RU" sz="3200" spc="-1" strike="noStrike">
              <a:latin typeface="XO Orie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XO Oriel"/>
            </a:endParaRPr>
          </a:p>
        </p:txBody>
      </p:sp>
      <p:sp>
        <p:nvSpPr>
          <p:cNvPr id="126" name="Прямая соединительная линия 9"/>
          <p:cNvSpPr/>
          <p:nvPr/>
        </p:nvSpPr>
        <p:spPr>
          <a:xfrm>
            <a:off x="3078720" y="91620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128" name="Picture 2" descr=""/>
          <p:cNvPicPr/>
          <p:nvPr/>
        </p:nvPicPr>
        <p:blipFill>
          <a:blip r:embed="rId2"/>
          <a:stretch/>
        </p:blipFill>
        <p:spPr>
          <a:xfrm>
            <a:off x="11159640" y="483840"/>
            <a:ext cx="980640" cy="8647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347656119"/>
              </p:ext>
            </p:extLst>
          </p:nvPr>
        </p:nvGraphicFramePr>
        <p:xfrm>
          <a:off x="510480" y="1348920"/>
          <a:ext cx="11316960" cy="5087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9" name="Прямая соединительная линия 3"/>
          <p:cNvSpPr/>
          <p:nvPr/>
        </p:nvSpPr>
        <p:spPr>
          <a:xfrm>
            <a:off x="6566760" y="3859200"/>
            <a:ext cx="47520" cy="116388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31" name="TextBox 5"/>
          <p:cNvSpPr/>
          <p:nvPr/>
        </p:nvSpPr>
        <p:spPr>
          <a:xfrm>
            <a:off x="803520" y="297720"/>
            <a:ext cx="1058436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f5597"/>
                </a:solidFill>
                <a:latin typeface="Times New Roman"/>
              </a:rPr>
              <a:t>Проблема - решение - результат</a:t>
            </a:r>
            <a:endParaRPr b="0" lang="ru-RU" sz="2800" spc="-1" strike="noStrike">
              <a:latin typeface="XO Oriel"/>
            </a:endParaRPr>
          </a:p>
        </p:txBody>
      </p:sp>
      <p:sp>
        <p:nvSpPr>
          <p:cNvPr id="132" name="Прямая соединительная линия 9"/>
          <p:cNvSpPr/>
          <p:nvPr/>
        </p:nvSpPr>
        <p:spPr>
          <a:xfrm>
            <a:off x="3078720" y="916200"/>
            <a:ext cx="6034320" cy="36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Прямоугольник 14"/>
          <p:cNvSpPr/>
          <p:nvPr/>
        </p:nvSpPr>
        <p:spPr>
          <a:xfrm>
            <a:off x="941040" y="2187000"/>
            <a:ext cx="1030968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XO Oriel"/>
            </a:endParaRPr>
          </a:p>
        </p:txBody>
      </p:sp>
      <p:pic>
        <p:nvPicPr>
          <p:cNvPr id="134" name="Picture 2" descr=""/>
          <p:cNvPicPr/>
          <p:nvPr/>
        </p:nvPicPr>
        <p:blipFill>
          <a:blip r:embed="rId2"/>
          <a:stretch/>
        </p:blipFill>
        <p:spPr>
          <a:xfrm>
            <a:off x="11159640" y="483840"/>
            <a:ext cx="980640" cy="8647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130816095"/>
              </p:ext>
            </p:extLst>
          </p:nvPr>
        </p:nvGraphicFramePr>
        <p:xfrm>
          <a:off x="510480" y="1348920"/>
          <a:ext cx="11316960" cy="5087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5" name="Прямая соединительная линия 3"/>
          <p:cNvSpPr/>
          <p:nvPr/>
        </p:nvSpPr>
        <p:spPr>
          <a:xfrm>
            <a:off x="5070600" y="3918600"/>
            <a:ext cx="11880" cy="115200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6" name="Прямая соединительная линия 7"/>
          <p:cNvSpPr/>
          <p:nvPr/>
        </p:nvSpPr>
        <p:spPr>
          <a:xfrm>
            <a:off x="8502480" y="4025520"/>
            <a:ext cx="11880" cy="104508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2131</TotalTime>
  <Application>Редактор_презентаций/2.3.0.0$Linux_X86_64 LibreOffice_project/01ffa5329b2b028a19d4810c8ae7e18fece27084</Application>
  <AppVersion>15.0000</AppVersion>
  <Words>626</Words>
  <Paragraphs>74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2019-04-02T07:58:05Z</dcterms:created>
  <dc:creator>Microsoft Office User</dc:creator>
  <dc:description/>
  <dc:language>ru-RU</dc:language>
  <cp:lastModifiedBy>User</cp:lastModifiedBy>
  <cp:lastPrinted>2020-11-02T09:45:41Z</cp:lastPrinted>
  <dcterms:modified xsi:type="dcterms:W3CDTF">2020-12-02T12:10:32Z</dcterms:modified>
  <cp:revision>103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13</vt:i4>
  </property>
</Properties>
</file>